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6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0.xml.rels" ContentType="application/vnd.openxmlformats-package.relationships+xml"/>
  <Override PartName="/ppt/slideMasters/slideMaster29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theme/theme29.xml" ContentType="application/vnd.openxmlformats-officedocument.theme+xml"/>
  <Override PartName="/ppt/theme/theme28.xml" ContentType="application/vnd.openxmlformats-officedocument.theme+xml"/>
  <Override PartName="/ppt/theme/theme9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7.xml" ContentType="application/vnd.openxmlformats-officedocument.theme+xml"/>
  <Override PartName="/ppt/theme/theme1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30.xml" ContentType="application/vnd.openxmlformats-officedocument.theme+xml"/>
  <Override PartName="/ppt/theme/theme31.xml" ContentType="application/vnd.openxmlformats-officedocument.theme+xml"/>
  <Override PartName="/ppt/theme/theme32.xml" ContentType="application/vnd.openxmlformats-officedocument.theme+xml"/>
  <Override PartName="/ppt/theme/theme33.xml" ContentType="application/vnd.openxmlformats-officedocument.theme+xml"/>
  <Override PartName="/ppt/theme/theme34.xml" ContentType="application/vnd.openxmlformats-officedocument.theme+xml"/>
  <Override PartName="/ppt/theme/theme35.xml" ContentType="application/vnd.openxmlformats-officedocument.theme+xml"/>
  <Override PartName="/ppt/theme/theme36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40.xml" ContentType="application/vnd.openxmlformats-officedocument.theme+xml"/>
  <Override PartName="/ppt/theme/theme8.xml" ContentType="application/vnd.openxmlformats-officedocument.theme+xml"/>
  <Override PartName="/ppt/theme/theme27.xml" ContentType="application/vnd.openxmlformats-officedocument.theme+xml"/>
  <Override PartName="/ppt/theme/theme39.xml" ContentType="application/vnd.openxmlformats-officedocument.theme+xml"/>
  <Override PartName="/ppt/theme/theme13.xml" ContentType="application/vnd.openxmlformats-officedocument.theme+xml"/>
  <Override PartName="/ppt/theme/theme26.xml" ContentType="application/vnd.openxmlformats-officedocument.theme+xml"/>
  <Override PartName="/ppt/theme/theme7.xml" ContentType="application/vnd.openxmlformats-officedocument.theme+xml"/>
  <Override PartName="/ppt/theme/theme12.xml" ContentType="application/vnd.openxmlformats-officedocument.theme+xml"/>
  <Override PartName="/ppt/theme/theme25.xml" ContentType="application/vnd.openxmlformats-officedocument.theme+xml"/>
  <Override PartName="/ppt/theme/theme6.xml" ContentType="application/vnd.openxmlformats-officedocument.theme+xml"/>
  <Override PartName="/ppt/theme/theme11.xml" ContentType="application/vnd.openxmlformats-officedocument.theme+xml"/>
  <Override PartName="/ppt/theme/theme24.xml" ContentType="application/vnd.openxmlformats-officedocument.theme+xml"/>
  <Override PartName="/ppt/theme/theme5.xml" ContentType="application/vnd.openxmlformats-officedocument.theme+xml"/>
  <Override PartName="/ppt/theme/theme10.xml" ContentType="application/vnd.openxmlformats-officedocument.theme+xml"/>
  <Override PartName="/ppt/theme/theme23.xml" ContentType="application/vnd.openxmlformats-officedocument.theme+xml"/>
  <Override PartName="/ppt/theme/theme4.xml" ContentType="application/vnd.openxmlformats-officedocument.theme+xml"/>
  <Override PartName="/ppt/theme/theme22.xml" ContentType="application/vnd.openxmlformats-officedocument.theme+xml"/>
  <Override PartName="/ppt/theme/theme3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1.xml" ContentType="application/vnd.openxmlformats-officedocument.theme+xml"/>
  <Override PartName="/ppt/_rels/presentation.xml.rels" ContentType="application/vnd.openxmlformats-package.relationships+xml"/>
  <Override PartName="/ppt/media/image126.png" ContentType="image/png"/>
  <Override PartName="/ppt/media/image125.png" ContentType="image/png"/>
  <Override PartName="/ppt/media/image124.png" ContentType="image/png"/>
  <Override PartName="/ppt/media/image123.png" ContentType="image/png"/>
  <Override PartName="/ppt/media/image122.png" ContentType="image/png"/>
  <Override PartName="/ppt/media/image121.png" ContentType="image/png"/>
  <Override PartName="/ppt/media/image116.png" ContentType="image/png"/>
  <Override PartName="/ppt/media/image115.png" ContentType="image/png"/>
  <Override PartName="/ppt/media/image114.png" ContentType="image/png"/>
  <Override PartName="/ppt/media/image113.png" ContentType="image/png"/>
  <Override PartName="/ppt/media/image112.png" ContentType="image/png"/>
  <Override PartName="/ppt/media/image111.png" ContentType="image/png"/>
  <Override PartName="/ppt/media/image3.png" ContentType="image/png"/>
  <Override PartName="/ppt/media/image33.png" ContentType="image/png"/>
  <Override PartName="/ppt/media/image4.png" ContentType="image/png"/>
  <Override PartName="/ppt/media/image34.png" ContentType="image/png"/>
  <Override PartName="/ppt/media/image5.png" ContentType="image/png"/>
  <Override PartName="/ppt/media/image35.png" ContentType="image/png"/>
  <Override PartName="/ppt/media/image107.png" ContentType="image/png"/>
  <Override PartName="/ppt/media/image10.png" ContentType="image/png"/>
  <Override PartName="/ppt/media/image6.png" ContentType="image/png"/>
  <Override PartName="/ppt/media/image15.png" ContentType="image/png"/>
  <Override PartName="/ppt/media/image83.png" ContentType="image/png"/>
  <Override PartName="/ppt/media/image18.png" ContentType="image/png"/>
  <Override PartName="/ppt/media/image86.png" ContentType="image/png"/>
  <Override PartName="/ppt/media/image36.png" ContentType="image/png"/>
  <Override PartName="/ppt/media/image108.png" ContentType="image/png"/>
  <Override PartName="/ppt/media/image11.png" ContentType="image/png"/>
  <Override PartName="/ppt/media/image7.png" ContentType="image/png"/>
  <Override PartName="/ppt/media/image16.png" ContentType="image/png"/>
  <Override PartName="/ppt/media/image84.png" ContentType="image/png"/>
  <Override PartName="/ppt/media/image37.png" ContentType="image/png"/>
  <Override PartName="/ppt/media/image109.png" ContentType="image/png"/>
  <Override PartName="/ppt/media/image80.png" ContentType="image/png"/>
  <Override PartName="/ppt/media/image12.png" ContentType="image/png"/>
  <Override PartName="/ppt/media/image127.png" ContentType="image/png"/>
  <Override PartName="/ppt/media/image30.png" ContentType="image/png"/>
  <Override PartName="/ppt/media/image8.png" ContentType="image/png"/>
  <Override PartName="/ppt/media/image17.png" ContentType="image/png"/>
  <Override PartName="/ppt/media/image85.png" ContentType="image/png"/>
  <Override PartName="/ppt/media/image38.png" ContentType="image/png"/>
  <Override PartName="/ppt/media/image56.png" ContentType="image/png"/>
  <Override PartName="/ppt/media/image128.png" ContentType="image/png"/>
  <Override PartName="/ppt/media/image9.png" ContentType="image/png"/>
  <Override PartName="/ppt/media/image31.png" ContentType="image/png"/>
  <Override PartName="/ppt/media/image129.png" ContentType="image/png"/>
  <Override PartName="/ppt/media/image32.png" ContentType="image/png"/>
  <Override PartName="/ppt/media/image40.png" ContentType="image/png"/>
  <Override PartName="/ppt/media/image137.png" ContentType="image/png"/>
  <Override PartName="/ppt/media/image47.png" ContentType="image/png"/>
  <Override PartName="/ppt/media/image133.png" ContentType="image/png"/>
  <Override PartName="/ppt/media/image41.png" ContentType="image/png"/>
  <Override PartName="/ppt/media/image138.png" ContentType="image/png"/>
  <Override PartName="/ppt/media/image39.png" ContentType="image/png"/>
  <Override PartName="/ppt/media/image48.png" ContentType="image/png"/>
  <Override PartName="/ppt/media/image134.png" ContentType="image/png"/>
  <Override PartName="/ppt/media/image42.png" ContentType="image/png"/>
  <Override PartName="/ppt/media/image139.png" ContentType="image/png"/>
  <Override PartName="/ppt/media/image49.png" ContentType="image/png"/>
  <Override PartName="/ppt/media/image100.png" ContentType="image/png"/>
  <Override PartName="/ppt/media/image135.png" ContentType="image/png"/>
  <Override PartName="/ppt/media/image43.png" ContentType="image/png"/>
  <Override PartName="/ppt/media/image81.png" ContentType="image/png"/>
  <Override PartName="/ppt/media/image13.png" ContentType="image/png"/>
  <Override PartName="/ppt/media/image1.png" ContentType="image/png"/>
  <Override PartName="/ppt/media/image136.png" ContentType="image/png"/>
  <Override PartName="/ppt/media/image130.png" ContentType="image/png"/>
  <Override PartName="/ppt/media/image79.png" ContentType="image/png"/>
  <Override PartName="/ppt/media/image44.png" ContentType="image/png"/>
  <Override PartName="/ppt/media/image131.png" ContentType="image/png"/>
  <Override PartName="/ppt/media/image45.png" ContentType="image/png"/>
  <Override PartName="/ppt/media/image132.png" ContentType="image/png"/>
  <Override PartName="/ppt/media/image4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94.png" ContentType="image/png"/>
  <Override PartName="/ppt/media/image26.png" ContentType="image/png"/>
  <Override PartName="/ppt/media/image2.png" ContentType="image/png"/>
  <Override PartName="/ppt/media/image82.png" ContentType="image/png"/>
  <Override PartName="/ppt/media/image14.png" ContentType="image/png"/>
  <Override PartName="/ppt/media/image93.png" ContentType="image/png"/>
  <Override PartName="/ppt/media/image25.png" ContentType="image/png"/>
  <Override PartName="/ppt/media/image92.png" ContentType="image/png"/>
  <Override PartName="/ppt/media/image24.png" ContentType="image/png"/>
  <Override PartName="/ppt/media/image57.png" ContentType="image/png"/>
  <Override PartName="/ppt/media/image20.png" ContentType="image/png"/>
  <Override PartName="/ppt/media/image117.png" ContentType="image/png"/>
  <Override PartName="/ppt/media/image58.png" ContentType="image/png"/>
  <Override PartName="/ppt/media/image21.png" ContentType="image/png"/>
  <Override PartName="/ppt/media/image118.png" ContentType="image/png"/>
  <Override PartName="/ppt/media/image59.png" ContentType="image/png"/>
  <Override PartName="/ppt/media/image110.png" ContentType="image/png"/>
  <Override PartName="/ppt/media/image90.png" ContentType="image/png"/>
  <Override PartName="/ppt/media/image22.png" ContentType="image/png"/>
  <Override PartName="/ppt/media/image119.png" ContentType="image/png"/>
  <Override PartName="/ppt/media/image91.png" ContentType="image/png"/>
  <Override PartName="/ppt/media/image23.png" ContentType="image/png"/>
  <Override PartName="/ppt/media/image60.png" ContentType="image/png"/>
  <Override PartName="/ppt/media/image61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65.png" ContentType="image/png"/>
  <Override PartName="/ppt/media/image66.png" ContentType="image/png"/>
  <Override PartName="/ppt/media/image67.png" ContentType="image/png"/>
  <Override PartName="/ppt/media/image68.png" ContentType="image/png"/>
  <Override PartName="/ppt/media/image69.png" ContentType="image/png"/>
  <Override PartName="/ppt/media/image120.png" ContentType="image/png"/>
  <Override PartName="/ppt/media/image70.png" ContentType="image/png"/>
  <Override PartName="/ppt/media/image71.png" ContentType="image/png"/>
  <Override PartName="/ppt/media/image72.png" ContentType="image/png"/>
  <Override PartName="/ppt/media/image73.png" ContentType="image/png"/>
  <Override PartName="/ppt/media/image74.png" ContentType="image/png"/>
  <Override PartName="/ppt/media/image75.png" ContentType="image/png"/>
  <Override PartName="/ppt/media/image76.png" ContentType="image/png"/>
  <Override PartName="/ppt/media/image77.png" ContentType="image/png"/>
  <Override PartName="/ppt/media/image78.png" ContentType="image/png"/>
  <Override PartName="/ppt/media/image19.png" ContentType="image/png"/>
  <Override PartName="/ppt/media/image87.png" ContentType="image/png"/>
  <Override PartName="/ppt/media/image88.png" ContentType="image/png"/>
  <Override PartName="/ppt/media/image89.png" ContentType="image/png"/>
  <Override PartName="/ppt/media/image27.png" ContentType="image/png"/>
  <Override PartName="/ppt/media/image95.png" ContentType="image/png"/>
  <Override PartName="/ppt/media/image28.png" ContentType="image/png"/>
  <Override PartName="/ppt/media/image96.png" ContentType="image/png"/>
  <Override PartName="/ppt/media/image29.png" ContentType="image/png"/>
  <Override PartName="/ppt/media/image97.png" ContentType="image/png"/>
  <Override PartName="/ppt/media/image98.png" ContentType="image/png"/>
  <Override PartName="/ppt/media/image99.png" ContentType="image/png"/>
  <Override PartName="/ppt/media/image101.png" ContentType="image/png"/>
  <Override PartName="/ppt/media/image102.png" ContentType="image/png"/>
  <Override PartName="/ppt/media/image103.png" ContentType="image/png"/>
  <Override PartName="/ppt/media/image104.png" ContentType="image/png"/>
  <Override PartName="/ppt/media/image105.png" ContentType="image/png"/>
  <Override PartName="/ppt/media/image106.png" ContentType="image/png"/>
  <Override PartName="/ppt/slideLayouts/slideLayout257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_rels/slideLayout183.xml.rels" ContentType="application/vnd.openxmlformats-package.relationships+xml"/>
  <Override PartName="/ppt/slideLayouts/_rels/slideLayout204.xml.rels" ContentType="application/vnd.openxmlformats-package.relationships+xml"/>
  <Override PartName="/ppt/slideLayouts/_rels/slideLayout178.xml.rels" ContentType="application/vnd.openxmlformats-package.relationships+xml"/>
  <Override PartName="/ppt/slideLayouts/_rels/slideLayout349.xml.rels" ContentType="application/vnd.openxmlformats-package.relationships+xml"/>
  <Override PartName="/ppt/slideLayouts/_rels/slideLayout453.xml.rels" ContentType="application/vnd.openxmlformats-package.relationships+xml"/>
  <Override PartName="/ppt/slideLayouts/_rels/slideLayout302.xml.rels" ContentType="application/vnd.openxmlformats-package.relationships+xml"/>
  <Override PartName="/ppt/slideLayouts/_rels/slideLayout429.xml.rels" ContentType="application/vnd.openxmlformats-package.relationships+xml"/>
  <Override PartName="/ppt/slideLayouts/_rels/slideLayout193.xml.rels" ContentType="application/vnd.openxmlformats-package.relationships+xml"/>
  <Override PartName="/ppt/slideLayouts/_rels/slideLayout359.xml.rels" ContentType="application/vnd.openxmlformats-package.relationships+xml"/>
  <Override PartName="/ppt/slideLayouts/_rels/slideLayout463.xml.rels" ContentType="application/vnd.openxmlformats-package.relationships+xml"/>
  <Override PartName="/ppt/slideLayouts/_rels/slideLayout262.xml.rels" ContentType="application/vnd.openxmlformats-package.relationships+xml"/>
  <Override PartName="/ppt/slideLayouts/_rels/slideLayout158.xml.rels" ContentType="application/vnd.openxmlformats-package.relationships+xml"/>
  <Override PartName="/ppt/slideLayouts/_rels/slideLayout125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37.xml.rels" ContentType="application/vnd.openxmlformats-package.relationships+xml"/>
  <Override PartName="/ppt/slideLayouts/_rels/slideLayout263.xml.rels" ContentType="application/vnd.openxmlformats-package.relationships+xml"/>
  <Override PartName="/ppt/slideLayouts/_rels/slideLayout1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10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211.xml.rels" ContentType="application/vnd.openxmlformats-package.relationships+xml"/>
  <Override PartName="/ppt/slideLayouts/_rels/slideLayout190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212.xml.rels" ContentType="application/vnd.openxmlformats-package.relationships+xml"/>
  <Override PartName="/ppt/slideLayouts/_rels/slideLayout191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409.xml.rels" ContentType="application/vnd.openxmlformats-package.relationships+xml"/>
  <Override PartName="/ppt/slideLayouts/_rels/slideLayout388.xml.rels" ContentType="application/vnd.openxmlformats-package.relationships+xml"/>
  <Override PartName="/ppt/slideLayouts/_rels/slideLayout220.xml.rels" ContentType="application/vnd.openxmlformats-package.relationships+xml"/>
  <Override PartName="/ppt/slideLayouts/_rels/slideLayout221.xml.rels" ContentType="application/vnd.openxmlformats-package.relationships+xml"/>
  <Override PartName="/ppt/slideLayouts/_rels/slideLayout222.xml.rels" ContentType="application/vnd.openxmlformats-package.relationships+xml"/>
  <Override PartName="/ppt/slideLayouts/_rels/slideLayout230.xml.rels" ContentType="application/vnd.openxmlformats-package.relationships+xml"/>
  <Override PartName="/ppt/slideLayouts/_rels/slideLayout225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31.xml.rels" ContentType="application/vnd.openxmlformats-package.relationships+xml"/>
  <Override PartName="/ppt/slideLayouts/_rels/slideLayout232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0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258.xml.rels" ContentType="application/vnd.openxmlformats-package.relationships+xml"/>
  <Override PartName="/ppt/slideLayouts/_rels/slideLayout413.xml.rels" ContentType="application/vnd.openxmlformats-package.relationships+xml"/>
  <Override PartName="/ppt/slideLayouts/_rels/slideLayout309.xml.rels" ContentType="application/vnd.openxmlformats-package.relationships+xml"/>
  <Override PartName="/ppt/slideLayouts/_rels/slideLayout392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11.xml.rels" ContentType="application/vnd.openxmlformats-package.relationships+xml"/>
  <Override PartName="/ppt/slideLayouts/_rels/slideLayout259.xml.rels" ContentType="application/vnd.openxmlformats-package.relationships+xml"/>
  <Override PartName="/ppt/slideLayouts/_rels/slideLayout264.xml.rels" ContentType="application/vnd.openxmlformats-package.relationships+xml"/>
  <Override PartName="/ppt/slideLayouts/_rels/slideLayout414.xml.rels" ContentType="application/vnd.openxmlformats-package.relationships+xml"/>
  <Override PartName="/ppt/slideLayouts/_rels/slideLayout393.xml.rels" ContentType="application/vnd.openxmlformats-package.relationships+xml"/>
  <Override PartName="/ppt/slideLayouts/_rels/slideLayout289.xml.rels" ContentType="application/vnd.openxmlformats-package.relationships+xml"/>
  <Override PartName="/ppt/slideLayouts/_rels/slideLayout408.xml.rels" ContentType="application/vnd.openxmlformats-package.relationships+xml"/>
  <Override PartName="/ppt/slideLayouts/_rels/slideLayout38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2.xml.rels" ContentType="application/vnd.openxmlformats-package.relationships+xml"/>
  <Override PartName="/ppt/slideLayouts/_rels/slideLayout466.xml.rels" ContentType="application/vnd.openxmlformats-package.relationships+xml"/>
  <Override PartName="/ppt/slideLayouts/_rels/slideLayout471.xml.rels" ContentType="application/vnd.openxmlformats-package.relationships+xml"/>
  <Override PartName="/ppt/slideLayouts/_rels/slideLayout415.xml.rels" ContentType="application/vnd.openxmlformats-package.relationships+xml"/>
  <Override PartName="/ppt/slideLayouts/_rels/slideLayout394.xml.rels" ContentType="application/vnd.openxmlformats-package.relationships+xml"/>
  <Override PartName="/ppt/slideLayouts/_rels/slideLayout42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404.xml.rels" ContentType="application/vnd.openxmlformats-package.relationships+xml"/>
  <Override PartName="/ppt/slideLayouts/_rels/slideLayout378.xml.rels" ContentType="application/vnd.openxmlformats-package.relationships+xml"/>
  <Override PartName="/ppt/slideLayouts/_rels/slideLayout126.xml.rels" ContentType="application/vnd.openxmlformats-package.relationships+xml"/>
  <Override PartName="/ppt/slideLayouts/_rels/slideLayout13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70.xml.rels" ContentType="application/vnd.openxmlformats-package.relationships+xml"/>
  <Override PartName="/ppt/slideLayouts/_rels/slideLayout165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36.xml.rels" ContentType="application/vnd.openxmlformats-package.relationships+xml"/>
  <Override PartName="/ppt/slideLayouts/_rels/slideLayout440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127.xml.rels" ContentType="application/vnd.openxmlformats-package.relationships+xml"/>
  <Override PartName="/ppt/slideLayouts/_rels/slideLayout13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71.xml.rels" ContentType="application/vnd.openxmlformats-package.relationships+xml"/>
  <Override PartName="/ppt/slideLayouts/_rels/slideLayout166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337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72.xml.rels" ContentType="application/vnd.openxmlformats-package.relationships+xml"/>
  <Override PartName="/ppt/slideLayouts/_rels/slideLayout167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38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73.xml.rels" ContentType="application/vnd.openxmlformats-package.relationships+xml"/>
  <Override PartName="/ppt/slideLayouts/_rels/slideLayout168.xml.rels" ContentType="application/vnd.openxmlformats-package.relationships+xml"/>
  <Override PartName="/ppt/slideLayouts/_rels/slideLayout3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86.xml.rels" ContentType="application/vnd.openxmlformats-package.relationships+xml"/>
  <Override PartName="/ppt/slideLayouts/_rels/slideLayout174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187.xml.rels" ContentType="application/vnd.openxmlformats-package.relationships+xml"/>
  <Override PartName="/ppt/slideLayouts/_rels/slideLayout175.xml.rels" ContentType="application/vnd.openxmlformats-package.relationships+xml"/>
  <Override PartName="/ppt/slideLayouts/_rels/slideLayout201.xml.rels" ContentType="application/vnd.openxmlformats-package.relationships+xml"/>
  <Override PartName="/ppt/slideLayouts/_rels/slideLayout176.xml.rels" ContentType="application/vnd.openxmlformats-package.relationships+xml"/>
  <Override PartName="/ppt/slideLayouts/_rels/slideLayout202.xml.rels" ContentType="application/vnd.openxmlformats-package.relationships+xml"/>
  <Override PartName="/ppt/slideLayouts/_rels/slideLayout181.xml.rels" ContentType="application/vnd.openxmlformats-package.relationships+xml"/>
  <Override PartName="/ppt/slideLayouts/_rels/slideLayout177.xml.rels" ContentType="application/vnd.openxmlformats-package.relationships+xml"/>
  <Override PartName="/ppt/slideLayouts/_rels/slideLayout182.xml.rels" ContentType="application/vnd.openxmlformats-package.relationships+xml"/>
  <Override PartName="/ppt/slideLayouts/_rels/slideLayout203.xml.rels" ContentType="application/vnd.openxmlformats-package.relationships+xml"/>
  <Override PartName="/ppt/slideLayouts/_rels/slideLayout180.xml.rels" ContentType="application/vnd.openxmlformats-package.relationships+xml"/>
  <Override PartName="/ppt/slideLayouts/_rels/slideLayout376.xml.rels" ContentType="application/vnd.openxmlformats-package.relationships+xml"/>
  <Override PartName="/ppt/slideLayouts/_rels/slideLayout233.xml.rels" ContentType="application/vnd.openxmlformats-package.relationships+xml"/>
  <Override PartName="/ppt/slideLayouts/_rels/slideLayout380.xml.rels" ContentType="application/vnd.openxmlformats-package.relationships+xml"/>
  <Override PartName="/ppt/slideLayouts/_rels/slideLayout401.xml.rels" ContentType="application/vnd.openxmlformats-package.relationships+xml"/>
  <Override PartName="/ppt/slideLayouts/_rels/slideLayout377.xml.rels" ContentType="application/vnd.openxmlformats-package.relationships+xml"/>
  <Override PartName="/ppt/slideLayouts/_rels/slideLayout234.xml.rels" ContentType="application/vnd.openxmlformats-package.relationships+xml"/>
  <Override PartName="/ppt/slideLayouts/_rels/slideLayout381.xml.rels" ContentType="application/vnd.openxmlformats-package.relationships+xml"/>
  <Override PartName="/ppt/slideLayouts/_rels/slideLayout277.xml.rels" ContentType="application/vnd.openxmlformats-package.relationships+xml"/>
  <Override PartName="/ppt/slideLayouts/_rels/slideLayout402.xml.rels" ContentType="application/vnd.openxmlformats-package.relationships+xml"/>
  <Override PartName="/ppt/slideLayouts/_rels/slideLayout467.xml.rels" ContentType="application/vnd.openxmlformats-package.relationships+xml"/>
  <Override PartName="/ppt/slideLayouts/_rels/slideLayout382.xml.rels" ContentType="application/vnd.openxmlformats-package.relationships+xml"/>
  <Override PartName="/ppt/slideLayouts/_rels/slideLayout278.xml.rels" ContentType="application/vnd.openxmlformats-package.relationships+xml"/>
  <Override PartName="/ppt/slideLayouts/_rels/slideLayout403.xml.rels" ContentType="application/vnd.openxmlformats-package.relationships+xml"/>
  <Override PartName="/ppt/slideLayouts/_rels/slideLayout468.xml.rels" ContentType="application/vnd.openxmlformats-package.relationships+xml"/>
  <Override PartName="/ppt/slideLayouts/_rels/slideLayout383.xml.rels" ContentType="application/vnd.openxmlformats-package.relationships+xml"/>
  <Override PartName="/ppt/slideLayouts/_rels/slideLayout279.xml.rels" ContentType="application/vnd.openxmlformats-package.relationships+xml"/>
  <Override PartName="/ppt/slideLayouts/_rels/slideLayout469.xml.rels" ContentType="application/vnd.openxmlformats-package.relationships+xml"/>
  <Override PartName="/ppt/slideLayouts/_rels/slideLayout479.xml.rels" ContentType="application/vnd.openxmlformats-package.relationships+xml"/>
  <Override PartName="/ppt/slideLayouts/_rels/slideLayout244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391.xml.rels" ContentType="application/vnd.openxmlformats-package.relationships+xml"/>
  <Override PartName="/ppt/slideLayouts/_rels/slideLayout412.xml.rels" ContentType="application/vnd.openxmlformats-package.relationships+xml"/>
  <Override PartName="/ppt/slideLayouts/_rels/slideLayout301.xml.rels" ContentType="application/vnd.openxmlformats-package.relationships+xml"/>
  <Override PartName="/ppt/slideLayouts/_rels/slideLayout275.xml.rels" ContentType="application/vnd.openxmlformats-package.relationships+xml"/>
  <Override PartName="/ppt/slideLayouts/_rels/slideLayout280.xml.rels" ContentType="application/vnd.openxmlformats-package.relationships+xml"/>
  <Override PartName="/ppt/slideLayouts/_rels/slideLayout396.xml.rels" ContentType="application/vnd.openxmlformats-package.relationships+xml"/>
  <Override PartName="/ppt/slideLayouts/_rels/slideLayout384.xml.rels" ContentType="application/vnd.openxmlformats-package.relationships+xml"/>
  <Override PartName="/ppt/slideLayouts/_rels/slideLayout379.xml.rels" ContentType="application/vnd.openxmlformats-package.relationships+xml"/>
  <Override PartName="/ppt/slideLayouts/_rels/slideLayout405.xml.rels" ContentType="application/vnd.openxmlformats-package.relationships+xml"/>
  <Override PartName="/ppt/slideLayouts/_rels/slideLayout407.xml.rels" ContentType="application/vnd.openxmlformats-package.relationships+xml"/>
  <Override PartName="/ppt/slideLayouts/_rels/slideLayout386.xml.rels" ContentType="application/vnd.openxmlformats-package.relationships+xml"/>
  <Override PartName="/ppt/slideLayouts/_rels/slideLayout399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195.xml.rels" ContentType="application/vnd.openxmlformats-package.relationships+xml"/>
  <Override PartName="/ppt/slideLayouts/_rels/slideLayout320.xml.rels" ContentType="application/vnd.openxmlformats-package.relationships+xml"/>
  <Override PartName="/ppt/slideLayouts/_rels/slideLayout216.xml.rels" ContentType="application/vnd.openxmlformats-package.relationships+xml"/>
  <Override PartName="/ppt/slideLayouts/_rels/slideLayout306.xml.rels" ContentType="application/vnd.openxmlformats-package.relationships+xml"/>
  <Override PartName="/ppt/slideLayouts/_rels/slideLayout311.xml.rels" ContentType="application/vnd.openxmlformats-package.relationships+xml"/>
  <Override PartName="/ppt/slideLayouts/_rels/slideLayout285.xml.rels" ContentType="application/vnd.openxmlformats-package.relationships+xml"/>
  <Override PartName="/ppt/slideLayouts/_rels/slideLayout290.xml.rels" ContentType="application/vnd.openxmlformats-package.relationships+xml"/>
  <Override PartName="/ppt/slideLayouts/_rels/slideLayout298.xml.rels" ContentType="application/vnd.openxmlformats-package.relationships+xml"/>
  <Override PartName="/ppt/slideLayouts/_rels/slideLayout319.xml.rels" ContentType="application/vnd.openxmlformats-package.relationships+xml"/>
  <Override PartName="/ppt/slideLayouts/_rels/slideLayout324.xml.rels" ContentType="application/vnd.openxmlformats-package.relationships+xml"/>
  <Override PartName="/ppt/slideLayouts/_rels/slideLayout350.xml.rels" ContentType="application/vnd.openxmlformats-package.relationships+xml"/>
  <Override PartName="/ppt/slideLayouts/_rels/slideLayout345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400.xml.rels" ContentType="application/vnd.openxmlformats-package.relationships+xml"/>
  <Override PartName="/ppt/slideLayouts/_rels/slideLayout430.xml.rels" ContentType="application/vnd.openxmlformats-package.relationships+xml"/>
  <Override PartName="/ppt/slideLayouts/_rels/slideLayout425.xml.rels" ContentType="application/vnd.openxmlformats-package.relationships+xml"/>
  <Override PartName="/ppt/slideLayouts/_rels/slideLayout123.xml.rels" ContentType="application/vnd.openxmlformats-package.relationships+xml"/>
  <Override PartName="/ppt/slideLayouts/_rels/slideLayout118.xml.rels" ContentType="application/vnd.openxmlformats-package.relationships+xml"/>
  <Override PartName="/ppt/slideLayouts/_rels/slideLayout385.xml.rels" ContentType="application/vnd.openxmlformats-package.relationships+xml"/>
  <Override PartName="/ppt/slideLayouts/_rels/slideLayout40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2.xml.rels" ContentType="application/vnd.openxmlformats-package.relationships+xml"/>
  <Override PartName="/ppt/slideLayouts/_rels/slideLayout213.xml.rels" ContentType="application/vnd.openxmlformats-package.relationships+xml"/>
  <Override PartName="/ppt/slideLayouts/_rels/slideLayout109.xml.rels" ContentType="application/vnd.openxmlformats-package.relationships+xml"/>
  <Override PartName="/ppt/slideLayouts/_rels/slideLayout431.xml.rels" ContentType="application/vnd.openxmlformats-package.relationships+xml"/>
  <Override PartName="/ppt/slideLayouts/_rels/slideLayout42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473.xml.rels" ContentType="application/vnd.openxmlformats-package.relationships+xml"/>
  <Override PartName="/ppt/slideLayouts/_rels/slideLayout32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36.xml.rels" ContentType="application/vnd.openxmlformats-package.relationships+xml"/>
  <Override PartName="/ppt/slideLayouts/_rels/slideLayout124.xml.rels" ContentType="application/vnd.openxmlformats-package.relationships+xml"/>
  <Override PartName="/ppt/slideLayouts/_rels/slideLayout300.xml.rels" ContentType="application/vnd.openxmlformats-package.relationships+xml"/>
  <Override PartName="/ppt/slideLayouts/_rels/slideLayout274.xml.rels" ContentType="application/vnd.openxmlformats-package.relationships+xml"/>
  <Override PartName="/ppt/slideLayouts/_rels/slideLayout395.xml.rels" ContentType="application/vnd.openxmlformats-package.relationships+xml"/>
  <Override PartName="/ppt/slideLayouts/_rels/slideLayout421.xml.rels" ContentType="application/vnd.openxmlformats-package.relationships+xml"/>
  <Override PartName="/ppt/slideLayouts/_rels/slideLayout432.xml.rels" ContentType="application/vnd.openxmlformats-package.relationships+xml"/>
  <Override PartName="/ppt/slideLayouts/_rels/slideLayout4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97.xml.rels" ContentType="application/vnd.openxmlformats-package.relationships+xml"/>
  <Override PartName="/ppt/slideLayouts/_rels/slideLayout418.xml.rels" ContentType="application/vnd.openxmlformats-package.relationships+xml"/>
  <Override PartName="/ppt/slideLayouts/_rels/slideLayout260.xml.rels" ContentType="application/vnd.openxmlformats-package.relationships+xml"/>
  <Override PartName="/ppt/slideLayouts/_rels/slideLayout156.xml.rels" ContentType="application/vnd.openxmlformats-package.relationships+xml"/>
  <Override PartName="/ppt/slideLayouts/_rels/slideLayout374.xml.rels" ContentType="application/vnd.openxmlformats-package.relationships+xml"/>
  <Override PartName="/ppt/slideLayouts/_rels/slideLayout369.xml.rels" ContentType="application/vnd.openxmlformats-package.relationships+xml"/>
  <Override PartName="/ppt/slideLayouts/_rels/slideLayout477.xml.rels" ContentType="application/vnd.openxmlformats-package.relationships+xml"/>
  <Override PartName="/ppt/slideLayouts/_rels/slideLayout365.xml.rels" ContentType="application/vnd.openxmlformats-package.relationships+xml"/>
  <Override PartName="/ppt/slideLayouts/_rels/slideLayout460.xml.rels" ContentType="application/vnd.openxmlformats-package.relationships+xml"/>
  <Override PartName="/ppt/slideLayouts/_rels/slideLayout398.xml.rels" ContentType="application/vnd.openxmlformats-package.relationships+xml"/>
  <Override PartName="/ppt/slideLayouts/_rels/slideLayout419.xml.rels" ContentType="application/vnd.openxmlformats-package.relationships+xml"/>
  <Override PartName="/ppt/slideLayouts/_rels/slideLayout461.xml.rels" ContentType="application/vnd.openxmlformats-package.relationships+xml"/>
  <Override PartName="/ppt/slideLayouts/_rels/slideLayout373.xml.rels" ContentType="application/vnd.openxmlformats-package.relationships+xml"/>
  <Override PartName="/ppt/slideLayouts/_rels/slideLayout368.xml.rels" ContentType="application/vnd.openxmlformats-package.relationships+xml"/>
  <Override PartName="/ppt/slideLayouts/_rels/slideLayout476.xml.rels" ContentType="application/vnd.openxmlformats-package.relationships+xml"/>
  <Override PartName="/ppt/slideLayouts/_rels/slideLayout480.xml.rels" ContentType="application/vnd.openxmlformats-package.relationships+xml"/>
  <Override PartName="/ppt/slideLayouts/_rels/slideLayout475.xml.rels" ContentType="application/vnd.openxmlformats-package.relationships+xml"/>
  <Override PartName="/ppt/slideLayouts/_rels/slideLayout411.xml.rels" ContentType="application/vnd.openxmlformats-package.relationships+xml"/>
  <Override PartName="/ppt/slideLayouts/_rels/slideLayout390.xml.rels" ContentType="application/vnd.openxmlformats-package.relationships+xml"/>
  <Override PartName="/ppt/slideLayouts/_rels/slideLayout288.xml.rels" ContentType="application/vnd.openxmlformats-package.relationships+xml"/>
  <Override PartName="/ppt/slideLayouts/_rels/slideLayout314.xml.rels" ContentType="application/vnd.openxmlformats-package.relationships+xml"/>
  <Override PartName="/ppt/slideLayouts/_rels/slideLayout293.xml.rels" ContentType="application/vnd.openxmlformats-package.relationships+xml"/>
  <Override PartName="/ppt/slideLayouts/_rels/slideLayout340.xml.rels" ContentType="application/vnd.openxmlformats-package.relationships+xml"/>
  <Override PartName="/ppt/slideLayouts/_rels/slideLayout428.xml.rels" ContentType="application/vnd.openxmlformats-package.relationships+xml"/>
  <Override PartName="/ppt/slideLayouts/_rels/slideLayout433.xml.rels" ContentType="application/vnd.openxmlformats-package.relationships+xml"/>
  <Override PartName="/ppt/slideLayouts/_rels/slideLayout325.xml.rels" ContentType="application/vnd.openxmlformats-package.relationships+xml"/>
  <Override PartName="/ppt/slideLayouts/_rels/slideLayout299.xml.rels" ContentType="application/vnd.openxmlformats-package.relationships+xml"/>
  <Override PartName="/ppt/slideLayouts/_rels/slideLayout472.xml.rels" ContentType="application/vnd.openxmlformats-package.relationships+xml"/>
  <Override PartName="/ppt/slideLayouts/_rels/slideLayout113.xml.rels" ContentType="application/vnd.openxmlformats-package.relationships+xml"/>
  <Override PartName="/ppt/slideLayouts/_rels/slideLayout389.xml.rels" ContentType="application/vnd.openxmlformats-package.relationships+xml"/>
  <Override PartName="/ppt/slideLayouts/_rels/slideLayout441.xml.rels" ContentType="application/vnd.openxmlformats-package.relationships+xml"/>
  <Override PartName="/ppt/slideLayouts/_rels/slideLayout436.xml.rels" ContentType="application/vnd.openxmlformats-package.relationships+xml"/>
  <Override PartName="/ppt/slideLayouts/_rels/slideLayout307.xml.rels" ContentType="application/vnd.openxmlformats-package.relationships+xml"/>
  <Override PartName="/ppt/slideLayouts/_rels/slideLayout312.xml.rels" ContentType="application/vnd.openxmlformats-package.relationships+xml"/>
  <Override PartName="/ppt/slideLayouts/_rels/slideLayout286.xml.rels" ContentType="application/vnd.openxmlformats-package.relationships+xml"/>
  <Override PartName="/ppt/slideLayouts/_rels/slideLayout291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45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145.xml.rels" ContentType="application/vnd.openxmlformats-package.relationships+xml"/>
  <Override PartName="/ppt/slideLayouts/_rels/slideLayout253.xml.rels" ContentType="application/vnd.openxmlformats-package.relationships+xml"/>
  <Override PartName="/ppt/slideLayouts/_rels/slideLayout24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5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30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48.xml.rels" ContentType="application/vnd.openxmlformats-package.relationships+xml"/>
  <Override PartName="/ppt/slideLayouts/_rels/slideLayout450.xml.rels" ContentType="application/vnd.openxmlformats-package.relationships+xml"/>
  <Override PartName="/ppt/slideLayouts/_rels/slideLayout26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4.xml.rels" ContentType="application/vnd.openxmlformats-package.relationships+xml"/>
  <Override PartName="/ppt/slideLayouts/_rels/slideLayout28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29.xml.rels" ContentType="application/vnd.openxmlformats-package.relationships+xml"/>
  <Override PartName="/ppt/slideLayouts/_rels/slideLayout134.xml.rels" ContentType="application/vnd.openxmlformats-package.relationships+xml"/>
  <Override PartName="/ppt/slideLayouts/_rels/slideLayout276.xml.rels" ContentType="application/vnd.openxmlformats-package.relationships+xml"/>
  <Override PartName="/ppt/slideLayouts/_rels/slideLayout281.xml.rels" ContentType="application/vnd.openxmlformats-package.relationships+xml"/>
  <Override PartName="/ppt/slideLayouts/_rels/slideLayout270.xml.rels" ContentType="application/vnd.openxmlformats-package.relationships+xml"/>
  <Override PartName="/ppt/slideLayouts/_rels/slideLayout271.xml.rels" ContentType="application/vnd.openxmlformats-package.relationships+xml"/>
  <Override PartName="/ppt/slideLayouts/_rels/slideLayout335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8.xml.rels" ContentType="application/vnd.openxmlformats-package.relationships+xml"/>
  <Override PartName="/ppt/slideLayouts/_rels/slideLayout443.xml.rels" ContentType="application/vnd.openxmlformats-package.relationships+xml"/>
  <Override PartName="/ppt/slideLayouts/_rels/slideLayout272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135.xml.rels" ContentType="application/vnd.openxmlformats-package.relationships+xml"/>
  <Override PartName="/ppt/slideLayouts/_rels/slideLayout282.xml.rels" ContentType="application/vnd.openxmlformats-package.relationships+xml"/>
  <Override PartName="/ppt/slideLayouts/_rels/slideLayout439.xml.rels" ContentType="application/vnd.openxmlformats-package.relationships+xml"/>
  <Override PartName="/ppt/slideLayouts/_rels/slideLayout444.xml.rels" ContentType="application/vnd.openxmlformats-package.relationships+xml"/>
  <Override PartName="/ppt/slideLayouts/_rels/slideLayout434.xml.rels" ContentType="application/vnd.openxmlformats-package.relationships+xml"/>
  <Override PartName="/ppt/slideLayouts/_rels/slideLayout273.xml.rels" ContentType="application/vnd.openxmlformats-package.relationships+xml"/>
  <Override PartName="/ppt/slideLayouts/_rels/slideLayout169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38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44.xml.rels" ContentType="application/vnd.openxmlformats-package.relationships+xml"/>
  <Override PartName="/ppt/slideLayouts/_rels/slideLayout1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28.xml.rels" ContentType="application/vnd.openxmlformats-package.relationships+xml"/>
  <Override PartName="/ppt/slideLayouts/_rels/slideLayout133.xml.rels" ContentType="application/vnd.openxmlformats-package.relationships+xml"/>
  <Override PartName="/ppt/slideLayouts/_rels/slideLayout447.xml.rels" ContentType="application/vnd.openxmlformats-package.relationships+xml"/>
  <Override PartName="/ppt/slideLayouts/_rels/slideLayout448.xml.rels" ContentType="application/vnd.openxmlformats-package.relationships+xml"/>
  <Override PartName="/ppt/slideLayouts/_rels/slideLayout218.xml.rels" ContentType="application/vnd.openxmlformats-package.relationships+xml"/>
  <Override PartName="/ppt/slideLayouts/_rels/slideLayout197.xml.rels" ContentType="application/vnd.openxmlformats-package.relationships+xml"/>
  <Override PartName="/ppt/slideLayouts/_rels/slideLayout352.xml.rels" ContentType="application/vnd.openxmlformats-package.relationships+xml"/>
  <Override PartName="/ppt/slideLayouts/_rels/slideLayout1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42.xml.rels" ContentType="application/vnd.openxmlformats-package.relationships+xml"/>
  <Override PartName="/ppt/slideLayouts/_rels/slideLayout332.xml.rels" ContentType="application/vnd.openxmlformats-package.relationships+xml"/>
  <Override PartName="/ppt/slideLayouts/_rels/slideLayout228.xml.rels" ContentType="application/vnd.openxmlformats-package.relationships+xml"/>
  <Override PartName="/ppt/slideLayouts/_rels/slideLayout478.xml.rels" ContentType="application/vnd.openxmlformats-package.relationships+xml"/>
  <Override PartName="/ppt/slideLayouts/_rels/slideLayout375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15.xml.rels" ContentType="application/vnd.openxmlformats-package.relationships+xml"/>
  <Override PartName="/ppt/slideLayouts/_rels/slideLayout462.xml.rels" ContentType="application/vnd.openxmlformats-package.relationships+xml"/>
  <Override PartName="/ppt/slideLayouts/_rels/slideLayout342.xml.rels" ContentType="application/vnd.openxmlformats-package.relationships+xml"/>
  <Override PartName="/ppt/slideLayouts/_rels/slideLayout196.xml.rels" ContentType="application/vnd.openxmlformats-package.relationships+xml"/>
  <Override PartName="/ppt/slideLayouts/_rels/slideLayout217.xml.rels" ContentType="application/vnd.openxmlformats-package.relationships+xml"/>
  <Override PartName="/ppt/slideLayouts/_rels/slideLayout36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140.xml.rels" ContentType="application/vnd.openxmlformats-package.relationships+xml"/>
  <Override PartName="/ppt/slideLayouts/_rels/slideLayout119.xml.rels" ContentType="application/vnd.openxmlformats-package.relationships+xml"/>
  <Override PartName="/ppt/slideLayouts/_rels/slideLayout223.xml.rels" ContentType="application/vnd.openxmlformats-package.relationships+xml"/>
  <Override PartName="/ppt/slideLayouts/_rels/slideLayout266.xml.rels" ContentType="application/vnd.openxmlformats-package.relationships+xml"/>
  <Override PartName="/ppt/slideLayouts/_rels/slideLayout37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199.xml.rels" ContentType="application/vnd.openxmlformats-package.relationships+xml"/>
  <Override PartName="/ppt/slideLayouts/_rels/slideLayout207.xml.rels" ContentType="application/vnd.openxmlformats-package.relationships+xml"/>
  <Override PartName="/ppt/slideLayouts/_rels/slideLayout246.xml.rels" ContentType="application/vnd.openxmlformats-package.relationships+xml"/>
  <Override PartName="/ppt/slideLayouts/_rels/slideLayout251.xml.rels" ContentType="application/vnd.openxmlformats-package.relationships+xml"/>
  <Override PartName="/ppt/slideLayouts/_rels/slideLayout35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47.xml.rels" ContentType="application/vnd.openxmlformats-package.relationships+xml"/>
  <Override PartName="/ppt/slideLayouts/_rels/slideLayout294.xml.rels" ContentType="application/vnd.openxmlformats-package.relationships+xml"/>
  <Override PartName="/ppt/slideLayouts/_rels/slideLayout15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52.xml.rels" ContentType="application/vnd.openxmlformats-package.relationships+xml"/>
  <Override PartName="/ppt/slideLayouts/_rels/slideLayout45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64.xml.rels" ContentType="application/vnd.openxmlformats-package.relationships+xml"/>
  <Override PartName="/ppt/slideLayouts/_rels/slideLayout209.xml.rels" ContentType="application/vnd.openxmlformats-package.relationships+xml"/>
  <Override PartName="/ppt/slideLayouts/_rels/slideLayout188.xml.rels" ContentType="application/vnd.openxmlformats-package.relationships+xml"/>
  <Override PartName="/ppt/slideLayouts/_rels/slideLayout214.xml.rels" ContentType="application/vnd.openxmlformats-package.relationships+xml"/>
  <Override PartName="/ppt/slideLayouts/_rels/slideLayout356.xml.rels" ContentType="application/vnd.openxmlformats-package.relationships+xml"/>
  <Override PartName="/ppt/slideLayouts/_rels/slideLayout36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50.xml.rels" ContentType="application/vnd.openxmlformats-package.relationships+xml"/>
  <Override PartName="/ppt/slideLayouts/_rels/slideLayout435.xml.rels" ContentType="application/vnd.openxmlformats-package.relationships+xml"/>
  <Override PartName="/ppt/slideLayouts/_rels/slideLayout143.xml.rels" ContentType="application/vnd.openxmlformats-package.relationships+xml"/>
  <Override PartName="/ppt/slideLayouts/_rels/slideLayout333.xml.rels" ContentType="application/vnd.openxmlformats-package.relationships+xml"/>
  <Override PartName="/ppt/slideLayouts/_rels/slideLayout229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224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41.xml.rels" ContentType="application/vnd.openxmlformats-package.relationships+xml"/>
  <Override PartName="/ppt/slideLayouts/_rels/slideLayout208.xml.rels" ContentType="application/vnd.openxmlformats-package.relationships+xml"/>
  <Override PartName="/ppt/slideLayouts/_rels/slideLayout247.xml.rels" ContentType="application/vnd.openxmlformats-package.relationships+xml"/>
  <Override PartName="/ppt/slideLayouts/_rels/slideLayout252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19.xml.rels" ContentType="application/vnd.openxmlformats-package.relationships+xml"/>
  <Override PartName="/ppt/slideLayouts/_rels/slideLayout198.xml.rels" ContentType="application/vnd.openxmlformats-package.relationships+xml"/>
  <Override PartName="/ppt/slideLayouts/_rels/slideLayout185.xml.rels" ContentType="application/vnd.openxmlformats-package.relationships+xml"/>
  <Override PartName="/ppt/slideLayouts/_rels/slideLayout206.xml.rels" ContentType="application/vnd.openxmlformats-package.relationships+xml"/>
  <Override PartName="/ppt/slideLayouts/_rels/slideLayout35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64.xml.rels" ContentType="application/vnd.openxmlformats-package.relationships+xml"/>
  <Override PartName="/ppt/slideLayouts/_rels/slideLayout163.xml.rels" ContentType="application/vnd.openxmlformats-package.relationships+xml"/>
  <Override PartName="/ppt/slideLayouts/_rels/slideLayout449.xml.rels" ContentType="application/vnd.openxmlformats-package.relationships+xml"/>
  <Override PartName="/ppt/slideLayouts/_rels/slideLayout454.xml.rels" ContentType="application/vnd.openxmlformats-package.relationships+xml"/>
  <Override PartName="/ppt/slideLayouts/_rels/slideLayout162.xml.rels" ContentType="application/vnd.openxmlformats-package.relationships+xml"/>
  <Override PartName="/ppt/slideLayouts/_rels/slideLayout245.xml.rels" ContentType="application/vnd.openxmlformats-package.relationships+xml"/>
  <Override PartName="/ppt/slideLayouts/_rels/slideLayout256.xml.rels" ContentType="application/vnd.openxmlformats-package.relationships+xml"/>
  <Override PartName="/ppt/slideLayouts/_rels/slideLayout458.xml.rels" ContentType="application/vnd.openxmlformats-package.relationships+xml"/>
  <Override PartName="/ppt/slideLayouts/_rels/slideLayout32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161.xml.rels" ContentType="application/vnd.openxmlformats-package.relationships+xml"/>
  <Override PartName="/ppt/slideLayouts/_rels/slideLayout255.xml.rels" ContentType="application/vnd.openxmlformats-package.relationships+xml"/>
  <Override PartName="/ppt/slideLayouts/_rels/slideLayout410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457.xml.rels" ContentType="application/vnd.openxmlformats-package.relationships+xml"/>
  <Override PartName="/ppt/slideLayouts/_rels/slideLayout226.xml.rels" ContentType="application/vnd.openxmlformats-package.relationships+xml"/>
  <Override PartName="/ppt/slideLayouts/_rels/slideLayout330.xml.rels" ContentType="application/vnd.openxmlformats-package.relationships+xml"/>
  <Override PartName="/ppt/slideLayouts/_rels/slideLayout446.xml.rels" ContentType="application/vnd.openxmlformats-package.relationships+xml"/>
  <Override PartName="/ppt/slideLayouts/_rels/slideLayout329.xml.rels" ContentType="application/vnd.openxmlformats-package.relationships+xml"/>
  <Override PartName="/ppt/slideLayouts/_rels/slideLayout334.xml.rels" ContentType="application/vnd.openxmlformats-package.relationships+xml"/>
  <Override PartName="/ppt/slideLayouts/_rels/slideLayout130.xml.rels" ContentType="application/vnd.openxmlformats-package.relationships+xml"/>
  <Override PartName="/ppt/slideLayouts/_rels/slideLayout141.xml.rels" ContentType="application/vnd.openxmlformats-package.relationships+xml"/>
  <Override PartName="/ppt/slideLayouts/_rels/slideLayout331.xml.rels" ContentType="application/vnd.openxmlformats-package.relationships+xml"/>
  <Override PartName="/ppt/slideLayouts/_rels/slideLayout227.xml.rels" ContentType="application/vnd.openxmlformats-package.relationships+xml"/>
  <Override PartName="/ppt/slideLayouts/_rels/slideLayout257.xml.rels" ContentType="application/vnd.openxmlformats-package.relationships+xml"/>
  <Override PartName="/ppt/slideLayouts/_rels/slideLayout459.xml.rels" ContentType="application/vnd.openxmlformats-package.relationships+xml"/>
  <Override PartName="/ppt/slideLayouts/_rels/slideLayout155.xml.rels" ContentType="application/vnd.openxmlformats-package.relationships+xml"/>
  <Override PartName="/ppt/slideLayouts/_rels/slideLayout160.xml.rels" ContentType="application/vnd.openxmlformats-package.relationships+xml"/>
  <Override PartName="/ppt/slideLayouts/_rels/slideLayout121.xml.rels" ContentType="application/vnd.openxmlformats-package.relationships+xml"/>
  <Override PartName="/ppt/slideLayouts/_rels/slideLayout116.xml.rels" ContentType="application/vnd.openxmlformats-package.relationships+xml"/>
  <Override PartName="/ppt/slideLayouts/_rels/slideLayout153.xml.rels" ContentType="application/vnd.openxmlformats-package.relationships+xml"/>
  <Override PartName="/ppt/slideLayouts/_rels/slideLayout249.xml.rels" ContentType="application/vnd.openxmlformats-package.relationships+xml"/>
  <Override PartName="/ppt/slideLayouts/_rels/slideLayout254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456.xml.rels" ContentType="application/vnd.openxmlformats-package.relationships+xml"/>
  <Override PartName="/ppt/slideLayouts/_rels/slideLayout1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17.xml.rels" ContentType="application/vnd.openxmlformats-package.relationships+xml"/>
  <Override PartName="/ppt/slideLayouts/_rels/slideLayout146.xml.rels" ContentType="application/vnd.openxmlformats-package.relationships+xml"/>
  <Override PartName="/ppt/slideLayouts/_rels/slideLayout250.xml.rels" ContentType="application/vnd.openxmlformats-package.relationships+xml"/>
  <Override PartName="/ppt/slideLayouts/_rels/slideLayout41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92.xml.rels" ContentType="application/vnd.openxmlformats-package.relationships+xml"/>
  <Override PartName="/ppt/slideLayouts/_rels/slideLayout287.xml.rels" ContentType="application/vnd.openxmlformats-package.relationships+xml"/>
  <Override PartName="/ppt/slideLayouts/_rels/slideLayout308.xml.rels" ContentType="application/vnd.openxmlformats-package.relationships+xml"/>
  <Override PartName="/ppt/slideLayouts/_rels/slideLayout31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261.xml.rels" ContentType="application/vnd.openxmlformats-package.relationships+xml"/>
  <Override PartName="/ppt/slideLayouts/_rels/slideLayout15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0.xml.rels" ContentType="application/vnd.openxmlformats-package.relationships+xml"/>
  <Override PartName="/ppt/slideLayouts/_rels/slideLayout115.xml.rels" ContentType="application/vnd.openxmlformats-package.relationships+xml"/>
  <Override PartName="/ppt/slideLayouts/_rels/slideLayout184.xml.rels" ContentType="application/vnd.openxmlformats-package.relationships+xml"/>
  <Override PartName="/ppt/slideLayouts/_rels/slideLayout205.xml.rels" ContentType="application/vnd.openxmlformats-package.relationships+xml"/>
  <Override PartName="/ppt/slideLayouts/_rels/slideLayout179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238.xml.rels" ContentType="application/vnd.openxmlformats-package.relationships+xml"/>
  <Override PartName="/ppt/slideLayouts/_rels/slideLayout243.xml.rels" ContentType="application/vnd.openxmlformats-package.relationships+xml"/>
  <Override PartName="/ppt/slideLayouts/_rels/slideLayout351.xml.rels" ContentType="application/vnd.openxmlformats-package.relationships+xml"/>
  <Override PartName="/ppt/slideLayouts/_rels/slideLayout346.xml.rels" ContentType="application/vnd.openxmlformats-package.relationships+xml"/>
  <Override PartName="/ppt/slideLayouts/_rels/slideLayout423.xml.rels" ContentType="application/vnd.openxmlformats-package.relationships+xml"/>
  <Override PartName="/ppt/slideLayouts/_rels/slideLayout26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24.xml.rels" ContentType="application/vnd.openxmlformats-package.relationships+xml"/>
  <Override PartName="/ppt/slideLayouts/_rels/slideLayout26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96.xml.rels" ContentType="application/vnd.openxmlformats-package.relationships+xml"/>
  <Override PartName="/ppt/slideLayouts/_rels/slideLayout317.xml.rels" ContentType="application/vnd.openxmlformats-package.relationships+xml"/>
  <Override PartName="/ppt/slideLayouts/_rels/slideLayout322.xml.rels" ContentType="application/vnd.openxmlformats-package.relationships+xml"/>
  <Override PartName="/ppt/slideLayouts/_rels/slideLayout357.xml.rels" ContentType="application/vnd.openxmlformats-package.relationships+xml"/>
  <Override PartName="/ppt/slideLayouts/_rels/slideLayout362.xml.rels" ContentType="application/vnd.openxmlformats-package.relationships+xml"/>
  <Override PartName="/ppt/slideLayouts/_rels/slideLayout465.xml.rels" ContentType="application/vnd.openxmlformats-package.relationships+xml"/>
  <Override PartName="/ppt/slideLayouts/_rels/slideLayout47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297.xml.rels" ContentType="application/vnd.openxmlformats-package.relationships+xml"/>
  <Override PartName="/ppt/slideLayouts/_rels/slideLayout318.xml.rels" ContentType="application/vnd.openxmlformats-package.relationships+xml"/>
  <Override PartName="/ppt/slideLayouts/_rels/slideLayout323.xml.rels" ContentType="application/vnd.openxmlformats-package.relationships+xml"/>
  <Override PartName="/ppt/slideLayouts/_rels/slideLayout295.xml.rels" ContentType="application/vnd.openxmlformats-package.relationships+xml"/>
  <Override PartName="/ppt/slideLayouts/_rels/slideLayout321.xml.rels" ContentType="application/vnd.openxmlformats-package.relationships+xml"/>
  <Override PartName="/ppt/slideLayouts/_rels/slideLayout316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55.xml.rels" ContentType="application/vnd.openxmlformats-package.relationships+xml"/>
  <Override PartName="/ppt/slideLayouts/_rels/slideLayout360.xml.rels" ContentType="application/vnd.openxmlformats-package.relationships+xml"/>
  <Override PartName="/ppt/slideLayouts/_rels/slideLayout327.xml.rels" ContentType="application/vnd.openxmlformats-package.relationships+xml"/>
  <Override PartName="/ppt/slideLayouts/_rels/slideLayout474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366.xml.rels" ContentType="application/vnd.openxmlformats-package.relationships+xml"/>
  <Override PartName="/ppt/slideLayouts/_rels/slideLayout371.xml.rels" ContentType="application/vnd.openxmlformats-package.relationships+xml"/>
  <Override PartName="/ppt/slideLayouts/_rels/slideLayout358.xml.rels" ContentType="application/vnd.openxmlformats-package.relationships+xml"/>
  <Override PartName="/ppt/slideLayouts/_rels/slideLayout363.xml.rels" ContentType="application/vnd.openxmlformats-package.relationships+xml"/>
  <Override PartName="/ppt/slideLayouts/_rels/slideLayout343.xml.rels" ContentType="application/vnd.openxmlformats-package.relationships+xml"/>
  <Override PartName="/ppt/slideLayouts/_rels/slideLayout239.xml.rels" ContentType="application/vnd.openxmlformats-package.relationships+xml"/>
  <Override PartName="/ppt/slideLayouts/_rels/slideLayout240.xml.rels" ContentType="application/vnd.openxmlformats-package.relationships+xml"/>
  <Override PartName="/ppt/slideLayouts/_rels/slideLayout235.xml.rels" ContentType="application/vnd.openxmlformats-package.relationships+xml"/>
  <Override PartName="/ppt/slideLayouts/_rels/slideLayout344.xml.rels" ContentType="application/vnd.openxmlformats-package.relationships+xml"/>
  <Override PartName="/ppt/slideLayouts/_rels/slideLayout236.xml.rels" ContentType="application/vnd.openxmlformats-package.relationships+xml"/>
  <Override PartName="/ppt/slideLayouts/_rels/slideLayout241.xml.rels" ContentType="application/vnd.openxmlformats-package.relationships+xml"/>
  <Override PartName="/ppt/slideLayouts/_rels/slideLayout194.xml.rels" ContentType="application/vnd.openxmlformats-package.relationships+xml"/>
  <Override PartName="/ppt/slideLayouts/_rels/slideLayout215.xml.rels" ContentType="application/vnd.openxmlformats-package.relationships+xml"/>
  <Override PartName="/ppt/slideLayouts/_rels/slideLayout1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237.xml.rels" ContentType="application/vnd.openxmlformats-package.relationships+xml"/>
  <Override PartName="/ppt/slideLayouts/_rels/slideLayout242.xml.rels" ContentType="application/vnd.openxmlformats-package.relationships+xml"/>
  <Override PartName="/ppt/slideLayouts/_rels/slideLayout372.xml.rels" ContentType="application/vnd.openxmlformats-package.relationships+xml"/>
  <Override PartName="/ppt/slideLayouts/_rels/slideLayout367.xml.rels" ContentType="application/vnd.openxmlformats-package.relationships+xml"/>
  <Override PartName="/ppt/slideLayouts/_rels/slideLayout422.xml.rels" ContentType="application/vnd.openxmlformats-package.relationships+xml"/>
  <Override PartName="/ppt/slideLayouts/_rels/slideLayout26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17.xml.rels" ContentType="application/vnd.openxmlformats-package.relationships+xml"/>
  <Override PartName="/ppt/slideLayouts/_rels/slideLayout122.xml.rels" ContentType="application/vnd.openxmlformats-package.relationships+xml"/>
  <Override PartName="/ppt/slideLayouts/_rels/slideLayout437.xml.rels" ContentType="application/vnd.openxmlformats-package.relationships+xml"/>
  <Override PartName="/ppt/slideLayouts/_rels/slideLayout442.xml.rels" ContentType="application/vnd.openxmlformats-package.relationships+xml"/>
  <Override PartName="/ppt/slideLayouts/_rels/slideLayout451.xml.rels" ContentType="application/vnd.openxmlformats-package.relationships+xml"/>
  <Override PartName="/ppt/slideLayouts/_rels/slideLayout347.xml.rels" ContentType="application/vnd.openxmlformats-package.relationships+xml"/>
  <Override PartName="/ppt/slideLayouts/_rels/slideLayout452.xml.rels" ContentType="application/vnd.openxmlformats-package.relationships+xml"/>
  <Override PartName="/ppt/slideLayouts/_rels/slideLayout348.xml.rels" ContentType="application/vnd.openxmlformats-package.relationships+xml"/>
  <Override PartName="/ppt/slideLayouts/_rels/slideLayout284.xml.rels" ContentType="application/vnd.openxmlformats-package.relationships+xml"/>
  <Override PartName="/ppt/slideLayouts/_rels/slideLayout305.xml.rels" ContentType="application/vnd.openxmlformats-package.relationships+xml"/>
  <Override PartName="/ppt/slideLayouts/_rels/slideLayout310.xml.rels" ContentType="application/vnd.openxmlformats-package.relationships+xml"/>
  <Override PartName="/ppt/slideLayouts/slideLayout369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  <p:sldMasterId id="2147483765" r:id="rId11"/>
    <p:sldMasterId id="2147483778" r:id="rId12"/>
    <p:sldMasterId id="2147483791" r:id="rId13"/>
    <p:sldMasterId id="2147483804" r:id="rId14"/>
    <p:sldMasterId id="2147483817" r:id="rId15"/>
    <p:sldMasterId id="2147483830" r:id="rId16"/>
    <p:sldMasterId id="2147483843" r:id="rId17"/>
    <p:sldMasterId id="2147483856" r:id="rId18"/>
    <p:sldMasterId id="2147483869" r:id="rId19"/>
    <p:sldMasterId id="2147483882" r:id="rId20"/>
    <p:sldMasterId id="2147483895" r:id="rId21"/>
    <p:sldMasterId id="2147483908" r:id="rId22"/>
    <p:sldMasterId id="2147483921" r:id="rId23"/>
    <p:sldMasterId id="2147483934" r:id="rId24"/>
    <p:sldMasterId id="2147483947" r:id="rId25"/>
    <p:sldMasterId id="2147483960" r:id="rId26"/>
    <p:sldMasterId id="2147483973" r:id="rId27"/>
    <p:sldMasterId id="2147483986" r:id="rId28"/>
    <p:sldMasterId id="2147483999" r:id="rId29"/>
    <p:sldMasterId id="2147484012" r:id="rId30"/>
    <p:sldMasterId id="2147484025" r:id="rId31"/>
    <p:sldMasterId id="2147484038" r:id="rId32"/>
    <p:sldMasterId id="2147484051" r:id="rId33"/>
    <p:sldMasterId id="2147484064" r:id="rId34"/>
    <p:sldMasterId id="2147484077" r:id="rId35"/>
    <p:sldMasterId id="2147484090" r:id="rId36"/>
    <p:sldMasterId id="2147484103" r:id="rId37"/>
    <p:sldMasterId id="2147484116" r:id="rId38"/>
    <p:sldMasterId id="2147484129" r:id="rId39"/>
    <p:sldMasterId id="2147484142" r:id="rId40"/>
    <p:sldMasterId id="2147484155" r:id="rId41"/>
  </p:sldMasterIdLst>
  <p:sldIdLst>
    <p:sldId id="256" r:id="rId42"/>
    <p:sldId id="257" r:id="rId43"/>
    <p:sldId id="258" r:id="rId44"/>
    <p:sldId id="259" r:id="rId45"/>
    <p:sldId id="260" r:id="rId46"/>
    <p:sldId id="261" r:id="rId47"/>
    <p:sldId id="262" r:id="rId48"/>
    <p:sldId id="263" r:id="rId49"/>
    <p:sldId id="264" r:id="rId50"/>
    <p:sldId id="265" r:id="rId51"/>
    <p:sldId id="266" r:id="rId52"/>
    <p:sldId id="267" r:id="rId53"/>
    <p:sldId id="268" r:id="rId54"/>
    <p:sldId id="269" r:id="rId55"/>
    <p:sldId id="270" r:id="rId56"/>
    <p:sldId id="271" r:id="rId57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" Target="slides/slide1.xml"/><Relationship Id="rId43" Type="http://schemas.openxmlformats.org/officeDocument/2006/relationships/slide" Target="slides/slide2.xml"/><Relationship Id="rId44" Type="http://schemas.openxmlformats.org/officeDocument/2006/relationships/slide" Target="slides/slide3.xml"/><Relationship Id="rId45" Type="http://schemas.openxmlformats.org/officeDocument/2006/relationships/slide" Target="slides/slide4.xml"/><Relationship Id="rId46" Type="http://schemas.openxmlformats.org/officeDocument/2006/relationships/slide" Target="slides/slide5.xml"/><Relationship Id="rId47" Type="http://schemas.openxmlformats.org/officeDocument/2006/relationships/slide" Target="slides/slide6.xml"/><Relationship Id="rId48" Type="http://schemas.openxmlformats.org/officeDocument/2006/relationships/slide" Target="slides/slide7.xml"/><Relationship Id="rId49" Type="http://schemas.openxmlformats.org/officeDocument/2006/relationships/slide" Target="slides/slide8.xml"/><Relationship Id="rId50" Type="http://schemas.openxmlformats.org/officeDocument/2006/relationships/slide" Target="slides/slide9.xml"/><Relationship Id="rId51" Type="http://schemas.openxmlformats.org/officeDocument/2006/relationships/slide" Target="slides/slide10.xml"/><Relationship Id="rId52" Type="http://schemas.openxmlformats.org/officeDocument/2006/relationships/slide" Target="slides/slide11.xml"/><Relationship Id="rId53" Type="http://schemas.openxmlformats.org/officeDocument/2006/relationships/slide" Target="slides/slide12.xml"/><Relationship Id="rId54" Type="http://schemas.openxmlformats.org/officeDocument/2006/relationships/slide" Target="slides/slide13.xml"/><Relationship Id="rId55" Type="http://schemas.openxmlformats.org/officeDocument/2006/relationships/slide" Target="slides/slide14.xml"/><Relationship Id="rId56" Type="http://schemas.openxmlformats.org/officeDocument/2006/relationships/slide" Target="slides/slide15.xml"/><Relationship Id="rId57" Type="http://schemas.openxmlformats.org/officeDocument/2006/relationships/slide" Target="slides/slide16.xml"/><Relationship Id="rId58" Type="http://schemas.openxmlformats.org/officeDocument/2006/relationships/presProps" Target="presProps.xml"/>
</Relationships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25.png>
</file>

<file path=ppt/media/image126.png>
</file>

<file path=ppt/media/image127.png>
</file>

<file path=ppt/media/image128.png>
</file>

<file path=ppt/media/image129.png>
</file>

<file path=ppt/media/image13.png>
</file>

<file path=ppt/media/image130.png>
</file>

<file path=ppt/media/image131.png>
</file>

<file path=ppt/media/image132.png>
</file>

<file path=ppt/media/image133.png>
</file>

<file path=ppt/media/image134.png>
</file>

<file path=ppt/media/image135.png>
</file>

<file path=ppt/media/image136.png>
</file>

<file path=ppt/media/image137.png>
</file>

<file path=ppt/media/image138.png>
</file>

<file path=ppt/media/image139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3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0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subTitle"/>
          </p:nvPr>
        </p:nvSpPr>
        <p:spPr>
          <a:xfrm>
            <a:off x="720000" y="444960"/>
            <a:ext cx="770364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image" Target="../media/image42.png"/><Relationship Id="rId5" Type="http://schemas.openxmlformats.org/officeDocument/2006/relationships/image" Target="../media/image43.png"/><Relationship Id="rId6" Type="http://schemas.openxmlformats.org/officeDocument/2006/relationships/image" Target="../media/image44.png"/><Relationship Id="rId7" Type="http://schemas.openxmlformats.org/officeDocument/2006/relationships/slideLayout" Target="../slideLayouts/slideLayout109.xml"/><Relationship Id="rId8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3.xml"/><Relationship Id="rId12" Type="http://schemas.openxmlformats.org/officeDocument/2006/relationships/slideLayout" Target="../slideLayouts/slideLayout114.xml"/><Relationship Id="rId13" Type="http://schemas.openxmlformats.org/officeDocument/2006/relationships/slideLayout" Target="../slideLayouts/slideLayout115.xml"/><Relationship Id="rId14" Type="http://schemas.openxmlformats.org/officeDocument/2006/relationships/slideLayout" Target="../slideLayouts/slideLayout116.xml"/><Relationship Id="rId15" Type="http://schemas.openxmlformats.org/officeDocument/2006/relationships/slideLayout" Target="../slideLayouts/slideLayout117.xml"/><Relationship Id="rId16" Type="http://schemas.openxmlformats.org/officeDocument/2006/relationships/slideLayout" Target="../slideLayouts/slideLayout118.xml"/><Relationship Id="rId17" Type="http://schemas.openxmlformats.org/officeDocument/2006/relationships/slideLayout" Target="../slideLayouts/slideLayout119.xml"/><Relationship Id="rId18" Type="http://schemas.openxmlformats.org/officeDocument/2006/relationships/slideLayout" Target="../slideLayouts/slideLayout12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122.xml"/><Relationship Id="rId8" Type="http://schemas.openxmlformats.org/officeDocument/2006/relationships/slideLayout" Target="../slideLayouts/slideLayout123.xml"/><Relationship Id="rId9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25.xml"/><Relationship Id="rId11" Type="http://schemas.openxmlformats.org/officeDocument/2006/relationships/slideLayout" Target="../slideLayouts/slideLayout126.xml"/><Relationship Id="rId12" Type="http://schemas.openxmlformats.org/officeDocument/2006/relationships/slideLayout" Target="../slideLayouts/slideLayout127.xml"/><Relationship Id="rId13" Type="http://schemas.openxmlformats.org/officeDocument/2006/relationships/slideLayout" Target="../slideLayouts/slideLayout128.xml"/><Relationship Id="rId14" Type="http://schemas.openxmlformats.org/officeDocument/2006/relationships/slideLayout" Target="../slideLayouts/slideLayout129.xml"/><Relationship Id="rId15" Type="http://schemas.openxmlformats.org/officeDocument/2006/relationships/slideLayout" Target="../slideLayouts/slideLayout130.xml"/><Relationship Id="rId16" Type="http://schemas.openxmlformats.org/officeDocument/2006/relationships/slideLayout" Target="../slideLayouts/slideLayout131.xml"/><Relationship Id="rId17" Type="http://schemas.openxmlformats.org/officeDocument/2006/relationships/slideLayout" Target="../slideLayouts/slideLayout132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image" Target="../media/image52.png"/><Relationship Id="rId6" Type="http://schemas.openxmlformats.org/officeDocument/2006/relationships/image" Target="../media/image53.png"/><Relationship Id="rId7" Type="http://schemas.openxmlformats.org/officeDocument/2006/relationships/slideLayout" Target="../slideLayouts/slideLayout133.xml"/><Relationship Id="rId8" Type="http://schemas.openxmlformats.org/officeDocument/2006/relationships/slideLayout" Target="../slideLayouts/slideLayout134.xml"/><Relationship Id="rId9" Type="http://schemas.openxmlformats.org/officeDocument/2006/relationships/slideLayout" Target="../slideLayouts/slideLayout135.xml"/><Relationship Id="rId10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137.xml"/><Relationship Id="rId12" Type="http://schemas.openxmlformats.org/officeDocument/2006/relationships/slideLayout" Target="../slideLayouts/slideLayout138.xml"/><Relationship Id="rId13" Type="http://schemas.openxmlformats.org/officeDocument/2006/relationships/slideLayout" Target="../slideLayouts/slideLayout139.xml"/><Relationship Id="rId14" Type="http://schemas.openxmlformats.org/officeDocument/2006/relationships/slideLayout" Target="../slideLayouts/slideLayout140.xml"/><Relationship Id="rId15" Type="http://schemas.openxmlformats.org/officeDocument/2006/relationships/slideLayout" Target="../slideLayouts/slideLayout141.xml"/><Relationship Id="rId16" Type="http://schemas.openxmlformats.org/officeDocument/2006/relationships/slideLayout" Target="../slideLayouts/slideLayout142.xml"/><Relationship Id="rId17" Type="http://schemas.openxmlformats.org/officeDocument/2006/relationships/slideLayout" Target="../slideLayouts/slideLayout143.xml"/><Relationship Id="rId18" Type="http://schemas.openxmlformats.org/officeDocument/2006/relationships/slideLayout" Target="../slideLayouts/slideLayout144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6" Type="http://schemas.openxmlformats.org/officeDocument/2006/relationships/slideLayout" Target="../slideLayouts/slideLayout145.xml"/><Relationship Id="rId7" Type="http://schemas.openxmlformats.org/officeDocument/2006/relationships/slideLayout" Target="../slideLayouts/slideLayout146.xml"/><Relationship Id="rId8" Type="http://schemas.openxmlformats.org/officeDocument/2006/relationships/slideLayout" Target="../slideLayouts/slideLayout147.xml"/><Relationship Id="rId9" Type="http://schemas.openxmlformats.org/officeDocument/2006/relationships/slideLayout" Target="../slideLayouts/slideLayout148.xml"/><Relationship Id="rId10" Type="http://schemas.openxmlformats.org/officeDocument/2006/relationships/slideLayout" Target="../slideLayouts/slideLayout149.xml"/><Relationship Id="rId11" Type="http://schemas.openxmlformats.org/officeDocument/2006/relationships/slideLayout" Target="../slideLayouts/slideLayout150.xml"/><Relationship Id="rId12" Type="http://schemas.openxmlformats.org/officeDocument/2006/relationships/slideLayout" Target="../slideLayouts/slideLayout151.xml"/><Relationship Id="rId13" Type="http://schemas.openxmlformats.org/officeDocument/2006/relationships/slideLayout" Target="../slideLayouts/slideLayout152.xml"/><Relationship Id="rId14" Type="http://schemas.openxmlformats.org/officeDocument/2006/relationships/slideLayout" Target="../slideLayouts/slideLayout153.xml"/><Relationship Id="rId15" Type="http://schemas.openxmlformats.org/officeDocument/2006/relationships/slideLayout" Target="../slideLayouts/slideLayout154.xml"/><Relationship Id="rId16" Type="http://schemas.openxmlformats.org/officeDocument/2006/relationships/slideLayout" Target="../slideLayouts/slideLayout155.xml"/><Relationship Id="rId17" Type="http://schemas.openxmlformats.org/officeDocument/2006/relationships/slideLayout" Target="../slideLayouts/slideLayout156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58.png"/><Relationship Id="rId3" Type="http://schemas.openxmlformats.org/officeDocument/2006/relationships/image" Target="../media/image59.png"/><Relationship Id="rId4" Type="http://schemas.openxmlformats.org/officeDocument/2006/relationships/image" Target="../media/image60.png"/><Relationship Id="rId5" Type="http://schemas.openxmlformats.org/officeDocument/2006/relationships/slideLayout" Target="../slideLayouts/slideLayout157.xml"/><Relationship Id="rId6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59.xml"/><Relationship Id="rId8" Type="http://schemas.openxmlformats.org/officeDocument/2006/relationships/slideLayout" Target="../slideLayouts/slideLayout160.xml"/><Relationship Id="rId9" Type="http://schemas.openxmlformats.org/officeDocument/2006/relationships/slideLayout" Target="../slideLayouts/slideLayout161.xml"/><Relationship Id="rId10" Type="http://schemas.openxmlformats.org/officeDocument/2006/relationships/slideLayout" Target="../slideLayouts/slideLayout162.xml"/><Relationship Id="rId11" Type="http://schemas.openxmlformats.org/officeDocument/2006/relationships/slideLayout" Target="../slideLayouts/slideLayout163.xml"/><Relationship Id="rId12" Type="http://schemas.openxmlformats.org/officeDocument/2006/relationships/slideLayout" Target="../slideLayouts/slideLayout164.xml"/><Relationship Id="rId13" Type="http://schemas.openxmlformats.org/officeDocument/2006/relationships/slideLayout" Target="../slideLayouts/slideLayout165.xml"/><Relationship Id="rId14" Type="http://schemas.openxmlformats.org/officeDocument/2006/relationships/slideLayout" Target="../slideLayouts/slideLayout166.xml"/><Relationship Id="rId15" Type="http://schemas.openxmlformats.org/officeDocument/2006/relationships/slideLayout" Target="../slideLayouts/slideLayout167.xml"/><Relationship Id="rId16" Type="http://schemas.openxmlformats.org/officeDocument/2006/relationships/slideLayout" Target="../slideLayouts/slideLayout168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61.png"/><Relationship Id="rId3" Type="http://schemas.openxmlformats.org/officeDocument/2006/relationships/image" Target="../media/image62.png"/><Relationship Id="rId4" Type="http://schemas.openxmlformats.org/officeDocument/2006/relationships/image" Target="../media/image63.png"/><Relationship Id="rId5" Type="http://schemas.openxmlformats.org/officeDocument/2006/relationships/image" Target="../media/image64.png"/><Relationship Id="rId6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0.xml"/><Relationship Id="rId8" Type="http://schemas.openxmlformats.org/officeDocument/2006/relationships/slideLayout" Target="../slideLayouts/slideLayout171.xml"/><Relationship Id="rId9" Type="http://schemas.openxmlformats.org/officeDocument/2006/relationships/slideLayout" Target="../slideLayouts/slideLayout172.xml"/><Relationship Id="rId10" Type="http://schemas.openxmlformats.org/officeDocument/2006/relationships/slideLayout" Target="../slideLayouts/slideLayout173.xml"/><Relationship Id="rId11" Type="http://schemas.openxmlformats.org/officeDocument/2006/relationships/slideLayout" Target="../slideLayouts/slideLayout174.xml"/><Relationship Id="rId12" Type="http://schemas.openxmlformats.org/officeDocument/2006/relationships/slideLayout" Target="../slideLayouts/slideLayout175.xml"/><Relationship Id="rId13" Type="http://schemas.openxmlformats.org/officeDocument/2006/relationships/slideLayout" Target="../slideLayouts/slideLayout176.xml"/><Relationship Id="rId14" Type="http://schemas.openxmlformats.org/officeDocument/2006/relationships/slideLayout" Target="../slideLayouts/slideLayout177.xml"/><Relationship Id="rId15" Type="http://schemas.openxmlformats.org/officeDocument/2006/relationships/slideLayout" Target="../slideLayouts/slideLayout178.xml"/><Relationship Id="rId16" Type="http://schemas.openxmlformats.org/officeDocument/2006/relationships/slideLayout" Target="../slideLayouts/slideLayout179.xml"/><Relationship Id="rId17" Type="http://schemas.openxmlformats.org/officeDocument/2006/relationships/slideLayout" Target="../slideLayouts/slideLayout180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81.xml"/><Relationship Id="rId3" Type="http://schemas.openxmlformats.org/officeDocument/2006/relationships/slideLayout" Target="../slideLayouts/slideLayout182.xml"/><Relationship Id="rId4" Type="http://schemas.openxmlformats.org/officeDocument/2006/relationships/slideLayout" Target="../slideLayouts/slideLayout183.xml"/><Relationship Id="rId5" Type="http://schemas.openxmlformats.org/officeDocument/2006/relationships/slideLayout" Target="../slideLayouts/slideLayout184.xml"/><Relationship Id="rId6" Type="http://schemas.openxmlformats.org/officeDocument/2006/relationships/slideLayout" Target="../slideLayouts/slideLayout185.xml"/><Relationship Id="rId7" Type="http://schemas.openxmlformats.org/officeDocument/2006/relationships/slideLayout" Target="../slideLayouts/slideLayout186.xml"/><Relationship Id="rId8" Type="http://schemas.openxmlformats.org/officeDocument/2006/relationships/slideLayout" Target="../slideLayouts/slideLayout187.xml"/><Relationship Id="rId9" Type="http://schemas.openxmlformats.org/officeDocument/2006/relationships/slideLayout" Target="../slideLayouts/slideLayout188.xml"/><Relationship Id="rId10" Type="http://schemas.openxmlformats.org/officeDocument/2006/relationships/slideLayout" Target="../slideLayouts/slideLayout189.xml"/><Relationship Id="rId11" Type="http://schemas.openxmlformats.org/officeDocument/2006/relationships/slideLayout" Target="../slideLayouts/slideLayout190.xml"/><Relationship Id="rId12" Type="http://schemas.openxmlformats.org/officeDocument/2006/relationships/slideLayout" Target="../slideLayouts/slideLayout191.xml"/><Relationship Id="rId13" Type="http://schemas.openxmlformats.org/officeDocument/2006/relationships/slideLayout" Target="../slideLayouts/slideLayout192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65.png"/><Relationship Id="rId3" Type="http://schemas.openxmlformats.org/officeDocument/2006/relationships/image" Target="../media/image66.png"/><Relationship Id="rId4" Type="http://schemas.openxmlformats.org/officeDocument/2006/relationships/image" Target="../media/image67.png"/><Relationship Id="rId5" Type="http://schemas.openxmlformats.org/officeDocument/2006/relationships/image" Target="../media/image68.png"/><Relationship Id="rId6" Type="http://schemas.openxmlformats.org/officeDocument/2006/relationships/image" Target="../media/image69.png"/><Relationship Id="rId7" Type="http://schemas.openxmlformats.org/officeDocument/2006/relationships/slideLayout" Target="../slideLayouts/slideLayout193.xml"/><Relationship Id="rId8" Type="http://schemas.openxmlformats.org/officeDocument/2006/relationships/slideLayout" Target="../slideLayouts/slideLayout194.xml"/><Relationship Id="rId9" Type="http://schemas.openxmlformats.org/officeDocument/2006/relationships/slideLayout" Target="../slideLayouts/slideLayout195.xml"/><Relationship Id="rId10" Type="http://schemas.openxmlformats.org/officeDocument/2006/relationships/slideLayout" Target="../slideLayouts/slideLayout196.xml"/><Relationship Id="rId11" Type="http://schemas.openxmlformats.org/officeDocument/2006/relationships/slideLayout" Target="../slideLayouts/slideLayout197.xml"/><Relationship Id="rId12" Type="http://schemas.openxmlformats.org/officeDocument/2006/relationships/slideLayout" Target="../slideLayouts/slideLayout198.xml"/><Relationship Id="rId13" Type="http://schemas.openxmlformats.org/officeDocument/2006/relationships/slideLayout" Target="../slideLayouts/slideLayout199.xml"/><Relationship Id="rId14" Type="http://schemas.openxmlformats.org/officeDocument/2006/relationships/slideLayout" Target="../slideLayouts/slideLayout200.xml"/><Relationship Id="rId15" Type="http://schemas.openxmlformats.org/officeDocument/2006/relationships/slideLayout" Target="../slideLayouts/slideLayout201.xml"/><Relationship Id="rId16" Type="http://schemas.openxmlformats.org/officeDocument/2006/relationships/slideLayout" Target="../slideLayouts/slideLayout202.xml"/><Relationship Id="rId17" Type="http://schemas.openxmlformats.org/officeDocument/2006/relationships/slideLayout" Target="../slideLayouts/slideLayout203.xml"/><Relationship Id="rId18" Type="http://schemas.openxmlformats.org/officeDocument/2006/relationships/slideLayout" Target="../slideLayouts/slideLayout204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70.png"/><Relationship Id="rId3" Type="http://schemas.openxmlformats.org/officeDocument/2006/relationships/image" Target="../media/image71.png"/><Relationship Id="rId4" Type="http://schemas.openxmlformats.org/officeDocument/2006/relationships/image" Target="../media/image72.png"/><Relationship Id="rId5" Type="http://schemas.openxmlformats.org/officeDocument/2006/relationships/image" Target="../media/image73.png"/><Relationship Id="rId6" Type="http://schemas.openxmlformats.org/officeDocument/2006/relationships/slideLayout" Target="../slideLayouts/slideLayout205.xml"/><Relationship Id="rId7" Type="http://schemas.openxmlformats.org/officeDocument/2006/relationships/slideLayout" Target="../slideLayouts/slideLayout206.xml"/><Relationship Id="rId8" Type="http://schemas.openxmlformats.org/officeDocument/2006/relationships/slideLayout" Target="../slideLayouts/slideLayout207.xml"/><Relationship Id="rId9" Type="http://schemas.openxmlformats.org/officeDocument/2006/relationships/slideLayout" Target="../slideLayouts/slideLayout208.xml"/><Relationship Id="rId10" Type="http://schemas.openxmlformats.org/officeDocument/2006/relationships/slideLayout" Target="../slideLayouts/slideLayout209.xml"/><Relationship Id="rId11" Type="http://schemas.openxmlformats.org/officeDocument/2006/relationships/slideLayout" Target="../slideLayouts/slideLayout210.xml"/><Relationship Id="rId12" Type="http://schemas.openxmlformats.org/officeDocument/2006/relationships/slideLayout" Target="../slideLayouts/slideLayout211.xml"/><Relationship Id="rId13" Type="http://schemas.openxmlformats.org/officeDocument/2006/relationships/slideLayout" Target="../slideLayouts/slideLayout212.xml"/><Relationship Id="rId14" Type="http://schemas.openxmlformats.org/officeDocument/2006/relationships/slideLayout" Target="../slideLayouts/slideLayout213.xml"/><Relationship Id="rId15" Type="http://schemas.openxmlformats.org/officeDocument/2006/relationships/slideLayout" Target="../slideLayouts/slideLayout214.xml"/><Relationship Id="rId16" Type="http://schemas.openxmlformats.org/officeDocument/2006/relationships/slideLayout" Target="../slideLayouts/slideLayout215.xml"/><Relationship Id="rId17" Type="http://schemas.openxmlformats.org/officeDocument/2006/relationships/slideLayout" Target="../slideLayouts/slideLayout216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74.png"/><Relationship Id="rId3" Type="http://schemas.openxmlformats.org/officeDocument/2006/relationships/image" Target="../media/image75.png"/><Relationship Id="rId4" Type="http://schemas.openxmlformats.org/officeDocument/2006/relationships/image" Target="../media/image76.png"/><Relationship Id="rId5" Type="http://schemas.openxmlformats.org/officeDocument/2006/relationships/slideLayout" Target="../slideLayouts/slideLayout217.xml"/><Relationship Id="rId6" Type="http://schemas.openxmlformats.org/officeDocument/2006/relationships/slideLayout" Target="../slideLayouts/slideLayout218.xml"/><Relationship Id="rId7" Type="http://schemas.openxmlformats.org/officeDocument/2006/relationships/slideLayout" Target="../slideLayouts/slideLayout219.xml"/><Relationship Id="rId8" Type="http://schemas.openxmlformats.org/officeDocument/2006/relationships/slideLayout" Target="../slideLayouts/slideLayout220.xml"/><Relationship Id="rId9" Type="http://schemas.openxmlformats.org/officeDocument/2006/relationships/slideLayout" Target="../slideLayouts/slideLayout221.xml"/><Relationship Id="rId10" Type="http://schemas.openxmlformats.org/officeDocument/2006/relationships/slideLayout" Target="../slideLayouts/slideLayout222.xml"/><Relationship Id="rId11" Type="http://schemas.openxmlformats.org/officeDocument/2006/relationships/slideLayout" Target="../slideLayouts/slideLayout223.xml"/><Relationship Id="rId12" Type="http://schemas.openxmlformats.org/officeDocument/2006/relationships/slideLayout" Target="../slideLayouts/slideLayout224.xml"/><Relationship Id="rId13" Type="http://schemas.openxmlformats.org/officeDocument/2006/relationships/slideLayout" Target="../slideLayouts/slideLayout225.xml"/><Relationship Id="rId14" Type="http://schemas.openxmlformats.org/officeDocument/2006/relationships/slideLayout" Target="../slideLayouts/slideLayout226.xml"/><Relationship Id="rId15" Type="http://schemas.openxmlformats.org/officeDocument/2006/relationships/slideLayout" Target="../slideLayouts/slideLayout227.xml"/><Relationship Id="rId16" Type="http://schemas.openxmlformats.org/officeDocument/2006/relationships/slideLayout" Target="../slideLayouts/slideLayout228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Relationship Id="rId9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4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29.xml"/><Relationship Id="rId3" Type="http://schemas.openxmlformats.org/officeDocument/2006/relationships/slideLayout" Target="../slideLayouts/slideLayout230.xml"/><Relationship Id="rId4" Type="http://schemas.openxmlformats.org/officeDocument/2006/relationships/slideLayout" Target="../slideLayouts/slideLayout231.xml"/><Relationship Id="rId5" Type="http://schemas.openxmlformats.org/officeDocument/2006/relationships/slideLayout" Target="../slideLayouts/slideLayout232.xml"/><Relationship Id="rId6" Type="http://schemas.openxmlformats.org/officeDocument/2006/relationships/slideLayout" Target="../slideLayouts/slideLayout233.xml"/><Relationship Id="rId7" Type="http://schemas.openxmlformats.org/officeDocument/2006/relationships/slideLayout" Target="../slideLayouts/slideLayout234.xml"/><Relationship Id="rId8" Type="http://schemas.openxmlformats.org/officeDocument/2006/relationships/slideLayout" Target="../slideLayouts/slideLayout235.xml"/><Relationship Id="rId9" Type="http://schemas.openxmlformats.org/officeDocument/2006/relationships/slideLayout" Target="../slideLayouts/slideLayout236.xml"/><Relationship Id="rId10" Type="http://schemas.openxmlformats.org/officeDocument/2006/relationships/slideLayout" Target="../slideLayouts/slideLayout237.xml"/><Relationship Id="rId11" Type="http://schemas.openxmlformats.org/officeDocument/2006/relationships/slideLayout" Target="../slideLayouts/slideLayout238.xml"/><Relationship Id="rId12" Type="http://schemas.openxmlformats.org/officeDocument/2006/relationships/slideLayout" Target="../slideLayouts/slideLayout239.xml"/><Relationship Id="rId13" Type="http://schemas.openxmlformats.org/officeDocument/2006/relationships/slideLayout" Target="../slideLayouts/slideLayout24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77.png"/><Relationship Id="rId3" Type="http://schemas.openxmlformats.org/officeDocument/2006/relationships/image" Target="../media/image78.png"/><Relationship Id="rId4" Type="http://schemas.openxmlformats.org/officeDocument/2006/relationships/image" Target="../media/image79.png"/><Relationship Id="rId5" Type="http://schemas.openxmlformats.org/officeDocument/2006/relationships/image" Target="../media/image80.png"/><Relationship Id="rId6" Type="http://schemas.openxmlformats.org/officeDocument/2006/relationships/image" Target="../media/image81.png"/><Relationship Id="rId7" Type="http://schemas.openxmlformats.org/officeDocument/2006/relationships/slideLayout" Target="../slideLayouts/slideLayout241.xml"/><Relationship Id="rId8" Type="http://schemas.openxmlformats.org/officeDocument/2006/relationships/slideLayout" Target="../slideLayouts/slideLayout242.xml"/><Relationship Id="rId9" Type="http://schemas.openxmlformats.org/officeDocument/2006/relationships/slideLayout" Target="../slideLayouts/slideLayout243.xml"/><Relationship Id="rId10" Type="http://schemas.openxmlformats.org/officeDocument/2006/relationships/slideLayout" Target="../slideLayouts/slideLayout244.xml"/><Relationship Id="rId11" Type="http://schemas.openxmlformats.org/officeDocument/2006/relationships/slideLayout" Target="../slideLayouts/slideLayout245.xml"/><Relationship Id="rId12" Type="http://schemas.openxmlformats.org/officeDocument/2006/relationships/slideLayout" Target="../slideLayouts/slideLayout246.xml"/><Relationship Id="rId13" Type="http://schemas.openxmlformats.org/officeDocument/2006/relationships/slideLayout" Target="../slideLayouts/slideLayout247.xml"/><Relationship Id="rId14" Type="http://schemas.openxmlformats.org/officeDocument/2006/relationships/slideLayout" Target="../slideLayouts/slideLayout248.xml"/><Relationship Id="rId15" Type="http://schemas.openxmlformats.org/officeDocument/2006/relationships/slideLayout" Target="../slideLayouts/slideLayout249.xml"/><Relationship Id="rId16" Type="http://schemas.openxmlformats.org/officeDocument/2006/relationships/slideLayout" Target="../slideLayouts/slideLayout250.xml"/><Relationship Id="rId17" Type="http://schemas.openxmlformats.org/officeDocument/2006/relationships/slideLayout" Target="../slideLayouts/slideLayout251.xml"/><Relationship Id="rId18" Type="http://schemas.openxmlformats.org/officeDocument/2006/relationships/slideLayout" Target="../slideLayouts/slideLayout252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82.png"/><Relationship Id="rId3" Type="http://schemas.openxmlformats.org/officeDocument/2006/relationships/image" Target="../media/image83.png"/><Relationship Id="rId4" Type="http://schemas.openxmlformats.org/officeDocument/2006/relationships/slideLayout" Target="../slideLayouts/slideLayout253.xml"/><Relationship Id="rId5" Type="http://schemas.openxmlformats.org/officeDocument/2006/relationships/slideLayout" Target="../slideLayouts/slideLayout254.xml"/><Relationship Id="rId6" Type="http://schemas.openxmlformats.org/officeDocument/2006/relationships/slideLayout" Target="../slideLayouts/slideLayout255.xml"/><Relationship Id="rId7" Type="http://schemas.openxmlformats.org/officeDocument/2006/relationships/slideLayout" Target="../slideLayouts/slideLayout256.xml"/><Relationship Id="rId8" Type="http://schemas.openxmlformats.org/officeDocument/2006/relationships/slideLayout" Target="../slideLayouts/slideLayout257.xml"/><Relationship Id="rId9" Type="http://schemas.openxmlformats.org/officeDocument/2006/relationships/slideLayout" Target="../slideLayouts/slideLayout258.xml"/><Relationship Id="rId10" Type="http://schemas.openxmlformats.org/officeDocument/2006/relationships/slideLayout" Target="../slideLayouts/slideLayout259.xml"/><Relationship Id="rId11" Type="http://schemas.openxmlformats.org/officeDocument/2006/relationships/slideLayout" Target="../slideLayouts/slideLayout260.xml"/><Relationship Id="rId12" Type="http://schemas.openxmlformats.org/officeDocument/2006/relationships/slideLayout" Target="../slideLayouts/slideLayout261.xml"/><Relationship Id="rId13" Type="http://schemas.openxmlformats.org/officeDocument/2006/relationships/slideLayout" Target="../slideLayouts/slideLayout262.xml"/><Relationship Id="rId14" Type="http://schemas.openxmlformats.org/officeDocument/2006/relationships/slideLayout" Target="../slideLayouts/slideLayout263.xml"/><Relationship Id="rId15" Type="http://schemas.openxmlformats.org/officeDocument/2006/relationships/slideLayout" Target="../slideLayouts/slideLayout264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84.png"/><Relationship Id="rId3" Type="http://schemas.openxmlformats.org/officeDocument/2006/relationships/image" Target="../media/image85.png"/><Relationship Id="rId4" Type="http://schemas.openxmlformats.org/officeDocument/2006/relationships/image" Target="../media/image86.png"/><Relationship Id="rId5" Type="http://schemas.openxmlformats.org/officeDocument/2006/relationships/image" Target="../media/image87.png"/><Relationship Id="rId6" Type="http://schemas.openxmlformats.org/officeDocument/2006/relationships/slideLayout" Target="../slideLayouts/slideLayout265.xml"/><Relationship Id="rId7" Type="http://schemas.openxmlformats.org/officeDocument/2006/relationships/slideLayout" Target="../slideLayouts/slideLayout266.xml"/><Relationship Id="rId8" Type="http://schemas.openxmlformats.org/officeDocument/2006/relationships/slideLayout" Target="../slideLayouts/slideLayout267.xml"/><Relationship Id="rId9" Type="http://schemas.openxmlformats.org/officeDocument/2006/relationships/slideLayout" Target="../slideLayouts/slideLayout268.xml"/><Relationship Id="rId10" Type="http://schemas.openxmlformats.org/officeDocument/2006/relationships/slideLayout" Target="../slideLayouts/slideLayout269.xml"/><Relationship Id="rId11" Type="http://schemas.openxmlformats.org/officeDocument/2006/relationships/slideLayout" Target="../slideLayouts/slideLayout270.xml"/><Relationship Id="rId12" Type="http://schemas.openxmlformats.org/officeDocument/2006/relationships/slideLayout" Target="../slideLayouts/slideLayout271.xml"/><Relationship Id="rId13" Type="http://schemas.openxmlformats.org/officeDocument/2006/relationships/slideLayout" Target="../slideLayouts/slideLayout272.xml"/><Relationship Id="rId14" Type="http://schemas.openxmlformats.org/officeDocument/2006/relationships/slideLayout" Target="../slideLayouts/slideLayout273.xml"/><Relationship Id="rId15" Type="http://schemas.openxmlformats.org/officeDocument/2006/relationships/slideLayout" Target="../slideLayouts/slideLayout274.xml"/><Relationship Id="rId16" Type="http://schemas.openxmlformats.org/officeDocument/2006/relationships/slideLayout" Target="../slideLayouts/slideLayout275.xml"/><Relationship Id="rId17" Type="http://schemas.openxmlformats.org/officeDocument/2006/relationships/slideLayout" Target="../slideLayouts/slideLayout276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88.png"/><Relationship Id="rId3" Type="http://schemas.openxmlformats.org/officeDocument/2006/relationships/image" Target="../media/image89.png"/><Relationship Id="rId4" Type="http://schemas.openxmlformats.org/officeDocument/2006/relationships/image" Target="../media/image90.png"/><Relationship Id="rId5" Type="http://schemas.openxmlformats.org/officeDocument/2006/relationships/slideLayout" Target="../slideLayouts/slideLayout277.xml"/><Relationship Id="rId6" Type="http://schemas.openxmlformats.org/officeDocument/2006/relationships/slideLayout" Target="../slideLayouts/slideLayout278.xml"/><Relationship Id="rId7" Type="http://schemas.openxmlformats.org/officeDocument/2006/relationships/slideLayout" Target="../slideLayouts/slideLayout279.xml"/><Relationship Id="rId8" Type="http://schemas.openxmlformats.org/officeDocument/2006/relationships/slideLayout" Target="../slideLayouts/slideLayout280.xml"/><Relationship Id="rId9" Type="http://schemas.openxmlformats.org/officeDocument/2006/relationships/slideLayout" Target="../slideLayouts/slideLayout281.xml"/><Relationship Id="rId10" Type="http://schemas.openxmlformats.org/officeDocument/2006/relationships/slideLayout" Target="../slideLayouts/slideLayout282.xml"/><Relationship Id="rId11" Type="http://schemas.openxmlformats.org/officeDocument/2006/relationships/slideLayout" Target="../slideLayouts/slideLayout283.xml"/><Relationship Id="rId12" Type="http://schemas.openxmlformats.org/officeDocument/2006/relationships/slideLayout" Target="../slideLayouts/slideLayout284.xml"/><Relationship Id="rId13" Type="http://schemas.openxmlformats.org/officeDocument/2006/relationships/slideLayout" Target="../slideLayouts/slideLayout285.xml"/><Relationship Id="rId14" Type="http://schemas.openxmlformats.org/officeDocument/2006/relationships/slideLayout" Target="../slideLayouts/slideLayout286.xml"/><Relationship Id="rId15" Type="http://schemas.openxmlformats.org/officeDocument/2006/relationships/slideLayout" Target="../slideLayouts/slideLayout287.xml"/><Relationship Id="rId16" Type="http://schemas.openxmlformats.org/officeDocument/2006/relationships/slideLayout" Target="../slideLayouts/slideLayout288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91.png"/><Relationship Id="rId3" Type="http://schemas.openxmlformats.org/officeDocument/2006/relationships/image" Target="../media/image92.png"/><Relationship Id="rId4" Type="http://schemas.openxmlformats.org/officeDocument/2006/relationships/image" Target="../media/image93.png"/><Relationship Id="rId5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0.xml"/><Relationship Id="rId7" Type="http://schemas.openxmlformats.org/officeDocument/2006/relationships/slideLayout" Target="../slideLayouts/slideLayout291.xml"/><Relationship Id="rId8" Type="http://schemas.openxmlformats.org/officeDocument/2006/relationships/slideLayout" Target="../slideLayouts/slideLayout292.xml"/><Relationship Id="rId9" Type="http://schemas.openxmlformats.org/officeDocument/2006/relationships/slideLayout" Target="../slideLayouts/slideLayout293.xml"/><Relationship Id="rId10" Type="http://schemas.openxmlformats.org/officeDocument/2006/relationships/slideLayout" Target="../slideLayouts/slideLayout294.xml"/><Relationship Id="rId11" Type="http://schemas.openxmlformats.org/officeDocument/2006/relationships/slideLayout" Target="../slideLayouts/slideLayout295.xml"/><Relationship Id="rId12" Type="http://schemas.openxmlformats.org/officeDocument/2006/relationships/slideLayout" Target="../slideLayouts/slideLayout296.xml"/><Relationship Id="rId13" Type="http://schemas.openxmlformats.org/officeDocument/2006/relationships/slideLayout" Target="../slideLayouts/slideLayout297.xml"/><Relationship Id="rId14" Type="http://schemas.openxmlformats.org/officeDocument/2006/relationships/slideLayout" Target="../slideLayouts/slideLayout298.xml"/><Relationship Id="rId15" Type="http://schemas.openxmlformats.org/officeDocument/2006/relationships/slideLayout" Target="../slideLayouts/slideLayout299.xml"/><Relationship Id="rId16" Type="http://schemas.openxmlformats.org/officeDocument/2006/relationships/slideLayout" Target="../slideLayouts/slideLayout300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94.png"/><Relationship Id="rId3" Type="http://schemas.openxmlformats.org/officeDocument/2006/relationships/image" Target="../media/image95.png"/><Relationship Id="rId4" Type="http://schemas.openxmlformats.org/officeDocument/2006/relationships/image" Target="../media/image96.png"/><Relationship Id="rId5" Type="http://schemas.openxmlformats.org/officeDocument/2006/relationships/image" Target="../media/image97.png"/><Relationship Id="rId6" Type="http://schemas.openxmlformats.org/officeDocument/2006/relationships/slideLayout" Target="../slideLayouts/slideLayout301.xml"/><Relationship Id="rId7" Type="http://schemas.openxmlformats.org/officeDocument/2006/relationships/slideLayout" Target="../slideLayouts/slideLayout302.xml"/><Relationship Id="rId8" Type="http://schemas.openxmlformats.org/officeDocument/2006/relationships/slideLayout" Target="../slideLayouts/slideLayout303.xml"/><Relationship Id="rId9" Type="http://schemas.openxmlformats.org/officeDocument/2006/relationships/slideLayout" Target="../slideLayouts/slideLayout304.xml"/><Relationship Id="rId10" Type="http://schemas.openxmlformats.org/officeDocument/2006/relationships/slideLayout" Target="../slideLayouts/slideLayout305.xml"/><Relationship Id="rId11" Type="http://schemas.openxmlformats.org/officeDocument/2006/relationships/slideLayout" Target="../slideLayouts/slideLayout306.xml"/><Relationship Id="rId12" Type="http://schemas.openxmlformats.org/officeDocument/2006/relationships/slideLayout" Target="../slideLayouts/slideLayout307.xml"/><Relationship Id="rId13" Type="http://schemas.openxmlformats.org/officeDocument/2006/relationships/slideLayout" Target="../slideLayouts/slideLayout308.xml"/><Relationship Id="rId14" Type="http://schemas.openxmlformats.org/officeDocument/2006/relationships/slideLayout" Target="../slideLayouts/slideLayout309.xml"/><Relationship Id="rId15" Type="http://schemas.openxmlformats.org/officeDocument/2006/relationships/slideLayout" Target="../slideLayouts/slideLayout310.xml"/><Relationship Id="rId16" Type="http://schemas.openxmlformats.org/officeDocument/2006/relationships/slideLayout" Target="../slideLayouts/slideLayout311.xml"/><Relationship Id="rId17" Type="http://schemas.openxmlformats.org/officeDocument/2006/relationships/slideLayout" Target="../slideLayouts/slideLayout312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98.png"/><Relationship Id="rId3" Type="http://schemas.openxmlformats.org/officeDocument/2006/relationships/image" Target="../media/image99.png"/><Relationship Id="rId4" Type="http://schemas.openxmlformats.org/officeDocument/2006/relationships/image" Target="../media/image100.png"/><Relationship Id="rId5" Type="http://schemas.openxmlformats.org/officeDocument/2006/relationships/slideLayout" Target="../slideLayouts/slideLayout313.xml"/><Relationship Id="rId6" Type="http://schemas.openxmlformats.org/officeDocument/2006/relationships/slideLayout" Target="../slideLayouts/slideLayout314.xml"/><Relationship Id="rId7" Type="http://schemas.openxmlformats.org/officeDocument/2006/relationships/slideLayout" Target="../slideLayouts/slideLayout315.xml"/><Relationship Id="rId8" Type="http://schemas.openxmlformats.org/officeDocument/2006/relationships/slideLayout" Target="../slideLayouts/slideLayout316.xml"/><Relationship Id="rId9" Type="http://schemas.openxmlformats.org/officeDocument/2006/relationships/slideLayout" Target="../slideLayouts/slideLayout317.xml"/><Relationship Id="rId10" Type="http://schemas.openxmlformats.org/officeDocument/2006/relationships/slideLayout" Target="../slideLayouts/slideLayout318.xml"/><Relationship Id="rId11" Type="http://schemas.openxmlformats.org/officeDocument/2006/relationships/slideLayout" Target="../slideLayouts/slideLayout319.xml"/><Relationship Id="rId12" Type="http://schemas.openxmlformats.org/officeDocument/2006/relationships/slideLayout" Target="../slideLayouts/slideLayout320.xml"/><Relationship Id="rId13" Type="http://schemas.openxmlformats.org/officeDocument/2006/relationships/slideLayout" Target="../slideLayouts/slideLayout321.xml"/><Relationship Id="rId14" Type="http://schemas.openxmlformats.org/officeDocument/2006/relationships/slideLayout" Target="../slideLayouts/slideLayout322.xml"/><Relationship Id="rId15" Type="http://schemas.openxmlformats.org/officeDocument/2006/relationships/slideLayout" Target="../slideLayouts/slideLayout323.xml"/><Relationship Id="rId16" Type="http://schemas.openxmlformats.org/officeDocument/2006/relationships/slideLayout" Target="../slideLayouts/slideLayout324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101.png"/><Relationship Id="rId3" Type="http://schemas.openxmlformats.org/officeDocument/2006/relationships/image" Target="../media/image102.png"/><Relationship Id="rId4" Type="http://schemas.openxmlformats.org/officeDocument/2006/relationships/image" Target="../media/image103.png"/><Relationship Id="rId5" Type="http://schemas.openxmlformats.org/officeDocument/2006/relationships/slideLayout" Target="../slideLayouts/slideLayout325.xml"/><Relationship Id="rId6" Type="http://schemas.openxmlformats.org/officeDocument/2006/relationships/slideLayout" Target="../slideLayouts/slideLayout326.xml"/><Relationship Id="rId7" Type="http://schemas.openxmlformats.org/officeDocument/2006/relationships/slideLayout" Target="../slideLayouts/slideLayout327.xml"/><Relationship Id="rId8" Type="http://schemas.openxmlformats.org/officeDocument/2006/relationships/slideLayout" Target="../slideLayouts/slideLayout328.xml"/><Relationship Id="rId9" Type="http://schemas.openxmlformats.org/officeDocument/2006/relationships/slideLayout" Target="../slideLayouts/slideLayout329.xml"/><Relationship Id="rId10" Type="http://schemas.openxmlformats.org/officeDocument/2006/relationships/slideLayout" Target="../slideLayouts/slideLayout330.xml"/><Relationship Id="rId11" Type="http://schemas.openxmlformats.org/officeDocument/2006/relationships/slideLayout" Target="../slideLayouts/slideLayout331.xml"/><Relationship Id="rId12" Type="http://schemas.openxmlformats.org/officeDocument/2006/relationships/slideLayout" Target="../slideLayouts/slideLayout332.xml"/><Relationship Id="rId13" Type="http://schemas.openxmlformats.org/officeDocument/2006/relationships/slideLayout" Target="../slideLayouts/slideLayout333.xml"/><Relationship Id="rId14" Type="http://schemas.openxmlformats.org/officeDocument/2006/relationships/slideLayout" Target="../slideLayouts/slideLayout334.xml"/><Relationship Id="rId15" Type="http://schemas.openxmlformats.org/officeDocument/2006/relationships/slideLayout" Target="../slideLayouts/slideLayout335.xml"/><Relationship Id="rId16" Type="http://schemas.openxmlformats.org/officeDocument/2006/relationships/slideLayout" Target="../slideLayouts/slideLayout336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104.png"/><Relationship Id="rId3" Type="http://schemas.openxmlformats.org/officeDocument/2006/relationships/image" Target="../media/image105.png"/><Relationship Id="rId4" Type="http://schemas.openxmlformats.org/officeDocument/2006/relationships/image" Target="../media/image106.png"/><Relationship Id="rId5" Type="http://schemas.openxmlformats.org/officeDocument/2006/relationships/slideLayout" Target="../slideLayouts/slideLayout337.xml"/><Relationship Id="rId6" Type="http://schemas.openxmlformats.org/officeDocument/2006/relationships/slideLayout" Target="../slideLayouts/slideLayout338.xml"/><Relationship Id="rId7" Type="http://schemas.openxmlformats.org/officeDocument/2006/relationships/slideLayout" Target="../slideLayouts/slideLayout339.xml"/><Relationship Id="rId8" Type="http://schemas.openxmlformats.org/officeDocument/2006/relationships/slideLayout" Target="../slideLayouts/slideLayout340.xml"/><Relationship Id="rId9" Type="http://schemas.openxmlformats.org/officeDocument/2006/relationships/slideLayout" Target="../slideLayouts/slideLayout341.xml"/><Relationship Id="rId10" Type="http://schemas.openxmlformats.org/officeDocument/2006/relationships/slideLayout" Target="../slideLayouts/slideLayout342.xml"/><Relationship Id="rId11" Type="http://schemas.openxmlformats.org/officeDocument/2006/relationships/slideLayout" Target="../slideLayouts/slideLayout343.xml"/><Relationship Id="rId12" Type="http://schemas.openxmlformats.org/officeDocument/2006/relationships/slideLayout" Target="../slideLayouts/slideLayout344.xml"/><Relationship Id="rId13" Type="http://schemas.openxmlformats.org/officeDocument/2006/relationships/slideLayout" Target="../slideLayouts/slideLayout345.xml"/><Relationship Id="rId14" Type="http://schemas.openxmlformats.org/officeDocument/2006/relationships/slideLayout" Target="../slideLayouts/slideLayout346.xml"/><Relationship Id="rId15" Type="http://schemas.openxmlformats.org/officeDocument/2006/relationships/slideLayout" Target="../slideLayouts/slideLayout347.xml"/><Relationship Id="rId16" Type="http://schemas.openxmlformats.org/officeDocument/2006/relationships/slideLayout" Target="../slideLayouts/slideLayout348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107.png"/><Relationship Id="rId3" Type="http://schemas.openxmlformats.org/officeDocument/2006/relationships/image" Target="../media/image108.png"/><Relationship Id="rId4" Type="http://schemas.openxmlformats.org/officeDocument/2006/relationships/image" Target="../media/image109.png"/><Relationship Id="rId5" Type="http://schemas.openxmlformats.org/officeDocument/2006/relationships/slideLayout" Target="../slideLayouts/slideLayout349.xml"/><Relationship Id="rId6" Type="http://schemas.openxmlformats.org/officeDocument/2006/relationships/slideLayout" Target="../slideLayouts/slideLayout350.xml"/><Relationship Id="rId7" Type="http://schemas.openxmlformats.org/officeDocument/2006/relationships/slideLayout" Target="../slideLayouts/slideLayout351.xml"/><Relationship Id="rId8" Type="http://schemas.openxmlformats.org/officeDocument/2006/relationships/slideLayout" Target="../slideLayouts/slideLayout352.xml"/><Relationship Id="rId9" Type="http://schemas.openxmlformats.org/officeDocument/2006/relationships/slideLayout" Target="../slideLayouts/slideLayout353.xml"/><Relationship Id="rId10" Type="http://schemas.openxmlformats.org/officeDocument/2006/relationships/slideLayout" Target="../slideLayouts/slideLayout354.xml"/><Relationship Id="rId11" Type="http://schemas.openxmlformats.org/officeDocument/2006/relationships/slideLayout" Target="../slideLayouts/slideLayout355.xml"/><Relationship Id="rId12" Type="http://schemas.openxmlformats.org/officeDocument/2006/relationships/slideLayout" Target="../slideLayouts/slideLayout356.xml"/><Relationship Id="rId13" Type="http://schemas.openxmlformats.org/officeDocument/2006/relationships/slideLayout" Target="../slideLayouts/slideLayout357.xml"/><Relationship Id="rId14" Type="http://schemas.openxmlformats.org/officeDocument/2006/relationships/slideLayout" Target="../slideLayouts/slideLayout358.xml"/><Relationship Id="rId15" Type="http://schemas.openxmlformats.org/officeDocument/2006/relationships/slideLayout" Target="../slideLayouts/slideLayout359.xml"/><Relationship Id="rId16" Type="http://schemas.openxmlformats.org/officeDocument/2006/relationships/slideLayout" Target="../slideLayouts/slideLayout36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110.png"/><Relationship Id="rId3" Type="http://schemas.openxmlformats.org/officeDocument/2006/relationships/image" Target="../media/image111.png"/><Relationship Id="rId4" Type="http://schemas.openxmlformats.org/officeDocument/2006/relationships/image" Target="../media/image112.png"/><Relationship Id="rId5" Type="http://schemas.openxmlformats.org/officeDocument/2006/relationships/slideLayout" Target="../slideLayouts/slideLayout361.xml"/><Relationship Id="rId6" Type="http://schemas.openxmlformats.org/officeDocument/2006/relationships/slideLayout" Target="../slideLayouts/slideLayout362.xml"/><Relationship Id="rId7" Type="http://schemas.openxmlformats.org/officeDocument/2006/relationships/slideLayout" Target="../slideLayouts/slideLayout363.xml"/><Relationship Id="rId8" Type="http://schemas.openxmlformats.org/officeDocument/2006/relationships/slideLayout" Target="../slideLayouts/slideLayout364.xml"/><Relationship Id="rId9" Type="http://schemas.openxmlformats.org/officeDocument/2006/relationships/slideLayout" Target="../slideLayouts/slideLayout365.xml"/><Relationship Id="rId10" Type="http://schemas.openxmlformats.org/officeDocument/2006/relationships/slideLayout" Target="../slideLayouts/slideLayout366.xml"/><Relationship Id="rId11" Type="http://schemas.openxmlformats.org/officeDocument/2006/relationships/slideLayout" Target="../slideLayouts/slideLayout367.xml"/><Relationship Id="rId12" Type="http://schemas.openxmlformats.org/officeDocument/2006/relationships/slideLayout" Target="../slideLayouts/slideLayout368.xml"/><Relationship Id="rId13" Type="http://schemas.openxmlformats.org/officeDocument/2006/relationships/slideLayout" Target="../slideLayouts/slideLayout369.xml"/><Relationship Id="rId14" Type="http://schemas.openxmlformats.org/officeDocument/2006/relationships/slideLayout" Target="../slideLayouts/slideLayout370.xml"/><Relationship Id="rId15" Type="http://schemas.openxmlformats.org/officeDocument/2006/relationships/slideLayout" Target="../slideLayouts/slideLayout371.xml"/><Relationship Id="rId16" Type="http://schemas.openxmlformats.org/officeDocument/2006/relationships/slideLayout" Target="../slideLayouts/slideLayout372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113.png"/><Relationship Id="rId3" Type="http://schemas.openxmlformats.org/officeDocument/2006/relationships/image" Target="../media/image114.png"/><Relationship Id="rId4" Type="http://schemas.openxmlformats.org/officeDocument/2006/relationships/image" Target="../media/image115.png"/><Relationship Id="rId5" Type="http://schemas.openxmlformats.org/officeDocument/2006/relationships/slideLayout" Target="../slideLayouts/slideLayout373.xml"/><Relationship Id="rId6" Type="http://schemas.openxmlformats.org/officeDocument/2006/relationships/slideLayout" Target="../slideLayouts/slideLayout374.xml"/><Relationship Id="rId7" Type="http://schemas.openxmlformats.org/officeDocument/2006/relationships/slideLayout" Target="../slideLayouts/slideLayout375.xml"/><Relationship Id="rId8" Type="http://schemas.openxmlformats.org/officeDocument/2006/relationships/slideLayout" Target="../slideLayouts/slideLayout376.xml"/><Relationship Id="rId9" Type="http://schemas.openxmlformats.org/officeDocument/2006/relationships/slideLayout" Target="../slideLayouts/slideLayout377.xml"/><Relationship Id="rId10" Type="http://schemas.openxmlformats.org/officeDocument/2006/relationships/slideLayout" Target="../slideLayouts/slideLayout378.xml"/><Relationship Id="rId11" Type="http://schemas.openxmlformats.org/officeDocument/2006/relationships/slideLayout" Target="../slideLayouts/slideLayout379.xml"/><Relationship Id="rId12" Type="http://schemas.openxmlformats.org/officeDocument/2006/relationships/slideLayout" Target="../slideLayouts/slideLayout380.xml"/><Relationship Id="rId13" Type="http://schemas.openxmlformats.org/officeDocument/2006/relationships/slideLayout" Target="../slideLayouts/slideLayout381.xml"/><Relationship Id="rId14" Type="http://schemas.openxmlformats.org/officeDocument/2006/relationships/slideLayout" Target="../slideLayouts/slideLayout382.xml"/><Relationship Id="rId15" Type="http://schemas.openxmlformats.org/officeDocument/2006/relationships/slideLayout" Target="../slideLayouts/slideLayout383.xml"/><Relationship Id="rId16" Type="http://schemas.openxmlformats.org/officeDocument/2006/relationships/slideLayout" Target="../slideLayouts/slideLayout384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116.png"/><Relationship Id="rId3" Type="http://schemas.openxmlformats.org/officeDocument/2006/relationships/image" Target="../media/image117.png"/><Relationship Id="rId4" Type="http://schemas.openxmlformats.org/officeDocument/2006/relationships/image" Target="../media/image118.png"/><Relationship Id="rId5" Type="http://schemas.openxmlformats.org/officeDocument/2006/relationships/image" Target="../media/image119.png"/><Relationship Id="rId6" Type="http://schemas.openxmlformats.org/officeDocument/2006/relationships/image" Target="../media/image120.png"/><Relationship Id="rId7" Type="http://schemas.openxmlformats.org/officeDocument/2006/relationships/slideLayout" Target="../slideLayouts/slideLayout385.xml"/><Relationship Id="rId8" Type="http://schemas.openxmlformats.org/officeDocument/2006/relationships/slideLayout" Target="../slideLayouts/slideLayout386.xml"/><Relationship Id="rId9" Type="http://schemas.openxmlformats.org/officeDocument/2006/relationships/slideLayout" Target="../slideLayouts/slideLayout387.xml"/><Relationship Id="rId10" Type="http://schemas.openxmlformats.org/officeDocument/2006/relationships/slideLayout" Target="../slideLayouts/slideLayout388.xml"/><Relationship Id="rId11" Type="http://schemas.openxmlformats.org/officeDocument/2006/relationships/slideLayout" Target="../slideLayouts/slideLayout389.xml"/><Relationship Id="rId12" Type="http://schemas.openxmlformats.org/officeDocument/2006/relationships/slideLayout" Target="../slideLayouts/slideLayout390.xml"/><Relationship Id="rId13" Type="http://schemas.openxmlformats.org/officeDocument/2006/relationships/slideLayout" Target="../slideLayouts/slideLayout391.xml"/><Relationship Id="rId14" Type="http://schemas.openxmlformats.org/officeDocument/2006/relationships/slideLayout" Target="../slideLayouts/slideLayout392.xml"/><Relationship Id="rId15" Type="http://schemas.openxmlformats.org/officeDocument/2006/relationships/slideLayout" Target="../slideLayouts/slideLayout393.xml"/><Relationship Id="rId16" Type="http://schemas.openxmlformats.org/officeDocument/2006/relationships/slideLayout" Target="../slideLayouts/slideLayout394.xml"/><Relationship Id="rId17" Type="http://schemas.openxmlformats.org/officeDocument/2006/relationships/slideLayout" Target="../slideLayouts/slideLayout395.xml"/><Relationship Id="rId18" Type="http://schemas.openxmlformats.org/officeDocument/2006/relationships/slideLayout" Target="../slideLayouts/slideLayout396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121.png"/><Relationship Id="rId3" Type="http://schemas.openxmlformats.org/officeDocument/2006/relationships/image" Target="../media/image122.png"/><Relationship Id="rId4" Type="http://schemas.openxmlformats.org/officeDocument/2006/relationships/image" Target="../media/image123.png"/><Relationship Id="rId5" Type="http://schemas.openxmlformats.org/officeDocument/2006/relationships/slideLayout" Target="../slideLayouts/slideLayout397.xml"/><Relationship Id="rId6" Type="http://schemas.openxmlformats.org/officeDocument/2006/relationships/slideLayout" Target="../slideLayouts/slideLayout398.xml"/><Relationship Id="rId7" Type="http://schemas.openxmlformats.org/officeDocument/2006/relationships/slideLayout" Target="../slideLayouts/slideLayout399.xml"/><Relationship Id="rId8" Type="http://schemas.openxmlformats.org/officeDocument/2006/relationships/slideLayout" Target="../slideLayouts/slideLayout400.xml"/><Relationship Id="rId9" Type="http://schemas.openxmlformats.org/officeDocument/2006/relationships/slideLayout" Target="../slideLayouts/slideLayout401.xml"/><Relationship Id="rId10" Type="http://schemas.openxmlformats.org/officeDocument/2006/relationships/slideLayout" Target="../slideLayouts/slideLayout402.xml"/><Relationship Id="rId11" Type="http://schemas.openxmlformats.org/officeDocument/2006/relationships/slideLayout" Target="../slideLayouts/slideLayout403.xml"/><Relationship Id="rId12" Type="http://schemas.openxmlformats.org/officeDocument/2006/relationships/slideLayout" Target="../slideLayouts/slideLayout404.xml"/><Relationship Id="rId13" Type="http://schemas.openxmlformats.org/officeDocument/2006/relationships/slideLayout" Target="../slideLayouts/slideLayout405.xml"/><Relationship Id="rId14" Type="http://schemas.openxmlformats.org/officeDocument/2006/relationships/slideLayout" Target="../slideLayouts/slideLayout406.xml"/><Relationship Id="rId15" Type="http://schemas.openxmlformats.org/officeDocument/2006/relationships/slideLayout" Target="../slideLayouts/slideLayout407.xml"/><Relationship Id="rId16" Type="http://schemas.openxmlformats.org/officeDocument/2006/relationships/slideLayout" Target="../slideLayouts/slideLayout408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124.png"/><Relationship Id="rId6" Type="http://schemas.openxmlformats.org/officeDocument/2006/relationships/image" Target="../media/image125.png"/><Relationship Id="rId7" Type="http://schemas.openxmlformats.org/officeDocument/2006/relationships/image" Target="../media/image126.png"/><Relationship Id="rId8" Type="http://schemas.openxmlformats.org/officeDocument/2006/relationships/image" Target="../media/image127.png"/><Relationship Id="rId9" Type="http://schemas.openxmlformats.org/officeDocument/2006/relationships/image" Target="../media/image128.png"/><Relationship Id="rId10" Type="http://schemas.openxmlformats.org/officeDocument/2006/relationships/slideLayout" Target="../slideLayouts/slideLayout409.xml"/><Relationship Id="rId11" Type="http://schemas.openxmlformats.org/officeDocument/2006/relationships/slideLayout" Target="../slideLayouts/slideLayout410.xml"/><Relationship Id="rId12" Type="http://schemas.openxmlformats.org/officeDocument/2006/relationships/slideLayout" Target="../slideLayouts/slideLayout411.xml"/><Relationship Id="rId13" Type="http://schemas.openxmlformats.org/officeDocument/2006/relationships/slideLayout" Target="../slideLayouts/slideLayout412.xml"/><Relationship Id="rId14" Type="http://schemas.openxmlformats.org/officeDocument/2006/relationships/slideLayout" Target="../slideLayouts/slideLayout413.xml"/><Relationship Id="rId15" Type="http://schemas.openxmlformats.org/officeDocument/2006/relationships/slideLayout" Target="../slideLayouts/slideLayout414.xml"/><Relationship Id="rId16" Type="http://schemas.openxmlformats.org/officeDocument/2006/relationships/slideLayout" Target="../slideLayouts/slideLayout415.xml"/><Relationship Id="rId17" Type="http://schemas.openxmlformats.org/officeDocument/2006/relationships/slideLayout" Target="../slideLayouts/slideLayout416.xml"/><Relationship Id="rId18" Type="http://schemas.openxmlformats.org/officeDocument/2006/relationships/slideLayout" Target="../slideLayouts/slideLayout417.xml"/><Relationship Id="rId19" Type="http://schemas.openxmlformats.org/officeDocument/2006/relationships/slideLayout" Target="../slideLayouts/slideLayout418.xml"/><Relationship Id="rId20" Type="http://schemas.openxmlformats.org/officeDocument/2006/relationships/slideLayout" Target="../slideLayouts/slideLayout419.xml"/><Relationship Id="rId21" Type="http://schemas.openxmlformats.org/officeDocument/2006/relationships/slideLayout" Target="../slideLayouts/slideLayout420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129.png"/><Relationship Id="rId3" Type="http://schemas.openxmlformats.org/officeDocument/2006/relationships/image" Target="../media/image130.png"/><Relationship Id="rId4" Type="http://schemas.openxmlformats.org/officeDocument/2006/relationships/image" Target="../media/image131.png"/><Relationship Id="rId5" Type="http://schemas.openxmlformats.org/officeDocument/2006/relationships/image" Target="../media/image132.png"/><Relationship Id="rId6" Type="http://schemas.openxmlformats.org/officeDocument/2006/relationships/slideLayout" Target="../slideLayouts/slideLayout421.xml"/><Relationship Id="rId7" Type="http://schemas.openxmlformats.org/officeDocument/2006/relationships/slideLayout" Target="../slideLayouts/slideLayout422.xml"/><Relationship Id="rId8" Type="http://schemas.openxmlformats.org/officeDocument/2006/relationships/slideLayout" Target="../slideLayouts/slideLayout423.xml"/><Relationship Id="rId9" Type="http://schemas.openxmlformats.org/officeDocument/2006/relationships/slideLayout" Target="../slideLayouts/slideLayout424.xml"/><Relationship Id="rId10" Type="http://schemas.openxmlformats.org/officeDocument/2006/relationships/slideLayout" Target="../slideLayouts/slideLayout425.xml"/><Relationship Id="rId11" Type="http://schemas.openxmlformats.org/officeDocument/2006/relationships/slideLayout" Target="../slideLayouts/slideLayout426.xml"/><Relationship Id="rId12" Type="http://schemas.openxmlformats.org/officeDocument/2006/relationships/slideLayout" Target="../slideLayouts/slideLayout427.xml"/><Relationship Id="rId13" Type="http://schemas.openxmlformats.org/officeDocument/2006/relationships/slideLayout" Target="../slideLayouts/slideLayout428.xml"/><Relationship Id="rId14" Type="http://schemas.openxmlformats.org/officeDocument/2006/relationships/slideLayout" Target="../slideLayouts/slideLayout429.xml"/><Relationship Id="rId15" Type="http://schemas.openxmlformats.org/officeDocument/2006/relationships/slideLayout" Target="../slideLayouts/slideLayout430.xml"/><Relationship Id="rId16" Type="http://schemas.openxmlformats.org/officeDocument/2006/relationships/slideLayout" Target="../slideLayouts/slideLayout431.xml"/><Relationship Id="rId17" Type="http://schemas.openxmlformats.org/officeDocument/2006/relationships/slideLayout" Target="../slideLayouts/slideLayout432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133.png"/><Relationship Id="rId3" Type="http://schemas.openxmlformats.org/officeDocument/2006/relationships/image" Target="../media/image134.png"/><Relationship Id="rId4" Type="http://schemas.openxmlformats.org/officeDocument/2006/relationships/image" Target="../media/image135.png"/><Relationship Id="rId5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4.xml"/><Relationship Id="rId7" Type="http://schemas.openxmlformats.org/officeDocument/2006/relationships/slideLayout" Target="../slideLayouts/slideLayout435.xml"/><Relationship Id="rId8" Type="http://schemas.openxmlformats.org/officeDocument/2006/relationships/slideLayout" Target="../slideLayouts/slideLayout436.xml"/><Relationship Id="rId9" Type="http://schemas.openxmlformats.org/officeDocument/2006/relationships/slideLayout" Target="../slideLayouts/slideLayout437.xml"/><Relationship Id="rId10" Type="http://schemas.openxmlformats.org/officeDocument/2006/relationships/slideLayout" Target="../slideLayouts/slideLayout438.xml"/><Relationship Id="rId11" Type="http://schemas.openxmlformats.org/officeDocument/2006/relationships/slideLayout" Target="../slideLayouts/slideLayout439.xml"/><Relationship Id="rId12" Type="http://schemas.openxmlformats.org/officeDocument/2006/relationships/slideLayout" Target="../slideLayouts/slideLayout440.xml"/><Relationship Id="rId13" Type="http://schemas.openxmlformats.org/officeDocument/2006/relationships/slideLayout" Target="../slideLayouts/slideLayout441.xml"/><Relationship Id="rId14" Type="http://schemas.openxmlformats.org/officeDocument/2006/relationships/slideLayout" Target="../slideLayouts/slideLayout442.xml"/><Relationship Id="rId15" Type="http://schemas.openxmlformats.org/officeDocument/2006/relationships/slideLayout" Target="../slideLayouts/slideLayout443.xml"/><Relationship Id="rId16" Type="http://schemas.openxmlformats.org/officeDocument/2006/relationships/slideLayout" Target="../slideLayouts/slideLayout444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136.png"/><Relationship Id="rId3" Type="http://schemas.openxmlformats.org/officeDocument/2006/relationships/image" Target="../media/image137.png"/><Relationship Id="rId4" Type="http://schemas.openxmlformats.org/officeDocument/2006/relationships/image" Target="../media/image138.png"/><Relationship Id="rId5" Type="http://schemas.openxmlformats.org/officeDocument/2006/relationships/slideLayout" Target="../slideLayouts/slideLayout445.xml"/><Relationship Id="rId6" Type="http://schemas.openxmlformats.org/officeDocument/2006/relationships/slideLayout" Target="../slideLayouts/slideLayout446.xml"/><Relationship Id="rId7" Type="http://schemas.openxmlformats.org/officeDocument/2006/relationships/slideLayout" Target="../slideLayouts/slideLayout447.xml"/><Relationship Id="rId8" Type="http://schemas.openxmlformats.org/officeDocument/2006/relationships/slideLayout" Target="../slideLayouts/slideLayout448.xml"/><Relationship Id="rId9" Type="http://schemas.openxmlformats.org/officeDocument/2006/relationships/slideLayout" Target="../slideLayouts/slideLayout449.xml"/><Relationship Id="rId10" Type="http://schemas.openxmlformats.org/officeDocument/2006/relationships/slideLayout" Target="../slideLayouts/slideLayout450.xml"/><Relationship Id="rId11" Type="http://schemas.openxmlformats.org/officeDocument/2006/relationships/slideLayout" Target="../slideLayouts/slideLayout451.xml"/><Relationship Id="rId12" Type="http://schemas.openxmlformats.org/officeDocument/2006/relationships/slideLayout" Target="../slideLayouts/slideLayout452.xml"/><Relationship Id="rId13" Type="http://schemas.openxmlformats.org/officeDocument/2006/relationships/slideLayout" Target="../slideLayouts/slideLayout453.xml"/><Relationship Id="rId14" Type="http://schemas.openxmlformats.org/officeDocument/2006/relationships/slideLayout" Target="../slideLayouts/slideLayout454.xml"/><Relationship Id="rId15" Type="http://schemas.openxmlformats.org/officeDocument/2006/relationships/slideLayout" Target="../slideLayouts/slideLayout455.xml"/><Relationship Id="rId16" Type="http://schemas.openxmlformats.org/officeDocument/2006/relationships/slideLayout" Target="../slideLayouts/slideLayout456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slideLayout" Target="../slideLayouts/slideLayout457.xml"/><Relationship Id="rId3" Type="http://schemas.openxmlformats.org/officeDocument/2006/relationships/slideLayout" Target="../slideLayouts/slideLayout458.xml"/><Relationship Id="rId4" Type="http://schemas.openxmlformats.org/officeDocument/2006/relationships/slideLayout" Target="../slideLayouts/slideLayout459.xml"/><Relationship Id="rId5" Type="http://schemas.openxmlformats.org/officeDocument/2006/relationships/slideLayout" Target="../slideLayouts/slideLayout460.xml"/><Relationship Id="rId6" Type="http://schemas.openxmlformats.org/officeDocument/2006/relationships/slideLayout" Target="../slideLayouts/slideLayout461.xml"/><Relationship Id="rId7" Type="http://schemas.openxmlformats.org/officeDocument/2006/relationships/slideLayout" Target="../slideLayouts/slideLayout462.xml"/><Relationship Id="rId8" Type="http://schemas.openxmlformats.org/officeDocument/2006/relationships/slideLayout" Target="../slideLayouts/slideLayout463.xml"/><Relationship Id="rId9" Type="http://schemas.openxmlformats.org/officeDocument/2006/relationships/slideLayout" Target="../slideLayouts/slideLayout464.xml"/><Relationship Id="rId10" Type="http://schemas.openxmlformats.org/officeDocument/2006/relationships/slideLayout" Target="../slideLayouts/slideLayout465.xml"/><Relationship Id="rId11" Type="http://schemas.openxmlformats.org/officeDocument/2006/relationships/slideLayout" Target="../slideLayouts/slideLayout466.xml"/><Relationship Id="rId12" Type="http://schemas.openxmlformats.org/officeDocument/2006/relationships/slideLayout" Target="../slideLayouts/slideLayout467.xml"/><Relationship Id="rId13" Type="http://schemas.openxmlformats.org/officeDocument/2006/relationships/slideLayout" Target="../slideLayouts/slideLayout468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8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slideLayout" Target="../slideLayouts/slideLayout469.xml"/><Relationship Id="rId3" Type="http://schemas.openxmlformats.org/officeDocument/2006/relationships/slideLayout" Target="../slideLayouts/slideLayout470.xml"/><Relationship Id="rId4" Type="http://schemas.openxmlformats.org/officeDocument/2006/relationships/slideLayout" Target="../slideLayouts/slideLayout471.xml"/><Relationship Id="rId5" Type="http://schemas.openxmlformats.org/officeDocument/2006/relationships/slideLayout" Target="../slideLayouts/slideLayout472.xml"/><Relationship Id="rId6" Type="http://schemas.openxmlformats.org/officeDocument/2006/relationships/slideLayout" Target="../slideLayouts/slideLayout473.xml"/><Relationship Id="rId7" Type="http://schemas.openxmlformats.org/officeDocument/2006/relationships/slideLayout" Target="../slideLayouts/slideLayout474.xml"/><Relationship Id="rId8" Type="http://schemas.openxmlformats.org/officeDocument/2006/relationships/slideLayout" Target="../slideLayouts/slideLayout475.xml"/><Relationship Id="rId9" Type="http://schemas.openxmlformats.org/officeDocument/2006/relationships/slideLayout" Target="../slideLayouts/slideLayout476.xml"/><Relationship Id="rId10" Type="http://schemas.openxmlformats.org/officeDocument/2006/relationships/slideLayout" Target="../slideLayouts/slideLayout477.xml"/><Relationship Id="rId11" Type="http://schemas.openxmlformats.org/officeDocument/2006/relationships/slideLayout" Target="../slideLayouts/slideLayout478.xml"/><Relationship Id="rId12" Type="http://schemas.openxmlformats.org/officeDocument/2006/relationships/slideLayout" Target="../slideLayouts/slideLayout479.xml"/><Relationship Id="rId13" Type="http://schemas.openxmlformats.org/officeDocument/2006/relationships/slideLayout" Target="../slideLayouts/slideLayout480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0.xml"/><Relationship Id="rId8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66.xml"/><Relationship Id="rId12" Type="http://schemas.openxmlformats.org/officeDocument/2006/relationships/slideLayout" Target="../slideLayouts/slideLayout67.xml"/><Relationship Id="rId13" Type="http://schemas.openxmlformats.org/officeDocument/2006/relationships/slideLayout" Target="../slideLayouts/slideLayout68.xml"/><Relationship Id="rId14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71.xml"/><Relationship Id="rId17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slideLayout" Target="../slideLayouts/slideLayout73.xml"/><Relationship Id="rId7" Type="http://schemas.openxmlformats.org/officeDocument/2006/relationships/slideLayout" Target="../slideLayouts/slideLayout74.xml"/><Relationship Id="rId8" Type="http://schemas.openxmlformats.org/officeDocument/2006/relationships/slideLayout" Target="../slideLayouts/slideLayout75.xml"/><Relationship Id="rId9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Relationship Id="rId7" Type="http://schemas.openxmlformats.org/officeDocument/2006/relationships/slideLayout" Target="../slideLayouts/slideLayout85.xml"/><Relationship Id="rId8" Type="http://schemas.openxmlformats.org/officeDocument/2006/relationships/slideLayout" Target="../slideLayouts/slideLayout86.xml"/><Relationship Id="rId9" Type="http://schemas.openxmlformats.org/officeDocument/2006/relationships/slideLayout" Target="../slideLayouts/slideLayout87.xml"/><Relationship Id="rId10" Type="http://schemas.openxmlformats.org/officeDocument/2006/relationships/slideLayout" Target="../slideLayouts/slideLayout88.xml"/><Relationship Id="rId11" Type="http://schemas.openxmlformats.org/officeDocument/2006/relationships/slideLayout" Target="../slideLayouts/slideLayout89.xml"/><Relationship Id="rId12" Type="http://schemas.openxmlformats.org/officeDocument/2006/relationships/slideLayout" Target="../slideLayouts/slideLayout90.xml"/><Relationship Id="rId13" Type="http://schemas.openxmlformats.org/officeDocument/2006/relationships/slideLayout" Target="../slideLayouts/slideLayout91.xml"/><Relationship Id="rId14" Type="http://schemas.openxmlformats.org/officeDocument/2006/relationships/slideLayout" Target="../slideLayouts/slideLayout92.xml"/><Relationship Id="rId15" Type="http://schemas.openxmlformats.org/officeDocument/2006/relationships/slideLayout" Target="../slideLayouts/slideLayout93.xml"/><Relationship Id="rId16" Type="http://schemas.openxmlformats.org/officeDocument/2006/relationships/slideLayout" Target="../slideLayouts/slideLayout94.xml"/><Relationship Id="rId17" Type="http://schemas.openxmlformats.org/officeDocument/2006/relationships/slideLayout" Target="../slideLayouts/slideLayout95.xml"/><Relationship Id="rId18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9.png"/><Relationship Id="rId6" Type="http://schemas.openxmlformats.org/officeDocument/2006/relationships/slideLayout" Target="../slideLayouts/slideLayout97.xml"/><Relationship Id="rId7" Type="http://schemas.openxmlformats.org/officeDocument/2006/relationships/slideLayout" Target="../slideLayouts/slideLayout98.xml"/><Relationship Id="rId8" Type="http://schemas.openxmlformats.org/officeDocument/2006/relationships/slideLayout" Target="../slideLayouts/slideLayout99.xml"/><Relationship Id="rId9" Type="http://schemas.openxmlformats.org/officeDocument/2006/relationships/slideLayout" Target="../slideLayouts/slideLayout100.xml"/><Relationship Id="rId10" Type="http://schemas.openxmlformats.org/officeDocument/2006/relationships/slideLayout" Target="../slideLayouts/slideLayout101.xml"/><Relationship Id="rId11" Type="http://schemas.openxmlformats.org/officeDocument/2006/relationships/slideLayout" Target="../slideLayouts/slideLayout102.xml"/><Relationship Id="rId12" Type="http://schemas.openxmlformats.org/officeDocument/2006/relationships/slideLayout" Target="../slideLayouts/slideLayout103.xml"/><Relationship Id="rId13" Type="http://schemas.openxmlformats.org/officeDocument/2006/relationships/slideLayout" Target="../slideLayouts/slideLayout104.xml"/><Relationship Id="rId14" Type="http://schemas.openxmlformats.org/officeDocument/2006/relationships/slideLayout" Target="../slideLayouts/slideLayout105.xml"/><Relationship Id="rId15" Type="http://schemas.openxmlformats.org/officeDocument/2006/relationships/slideLayout" Target="../slideLayouts/slideLayout106.xml"/><Relationship Id="rId16" Type="http://schemas.openxmlformats.org/officeDocument/2006/relationships/slideLayout" Target="../slideLayouts/slideLayout107.xml"/><Relationship Id="rId17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17920" y="1158120"/>
            <a:ext cx="4359600" cy="241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" name="Google Shape;11;p2" descr=""/>
          <p:cNvPicPr/>
          <p:nvPr/>
        </p:nvPicPr>
        <p:blipFill>
          <a:blip r:embed="rId2"/>
          <a:srcRect l="44305" t="23435" r="25465" b="45546"/>
          <a:stretch/>
        </p:blipFill>
        <p:spPr>
          <a:xfrm flipH="1">
            <a:off x="168840" y="96480"/>
            <a:ext cx="1839600" cy="1061280"/>
          </a:xfrm>
          <a:prstGeom prst="rect">
            <a:avLst/>
          </a:prstGeom>
          <a:ln w="0">
            <a:noFill/>
          </a:ln>
        </p:spPr>
      </p:pic>
      <p:pic>
        <p:nvPicPr>
          <p:cNvPr id="2" name="Google Shape;12;p2" descr=""/>
          <p:cNvPicPr/>
          <p:nvPr/>
        </p:nvPicPr>
        <p:blipFill>
          <a:blip r:embed="rId3"/>
          <a:srcRect l="0" t="87011" r="72073" b="0"/>
          <a:stretch/>
        </p:blipFill>
        <p:spPr>
          <a:xfrm>
            <a:off x="0" y="3493800"/>
            <a:ext cx="4671720" cy="1649160"/>
          </a:xfrm>
          <a:prstGeom prst="rect">
            <a:avLst/>
          </a:prstGeom>
          <a:ln w="0">
            <a:noFill/>
          </a:ln>
        </p:spPr>
      </p:pic>
      <p:pic>
        <p:nvPicPr>
          <p:cNvPr id="3" name="Google Shape;13;p2" descr=""/>
          <p:cNvPicPr/>
          <p:nvPr/>
        </p:nvPicPr>
        <p:blipFill>
          <a:blip r:embed="rId4"/>
          <a:srcRect l="73325" t="63079" r="0" b="0"/>
          <a:stretch/>
        </p:blipFill>
        <p:spPr>
          <a:xfrm flipH="1" rot="10800000">
            <a:off x="6888600" y="0"/>
            <a:ext cx="2255040" cy="1898280"/>
          </a:xfrm>
          <a:prstGeom prst="rect">
            <a:avLst/>
          </a:prstGeom>
          <a:ln w="0">
            <a:noFill/>
          </a:ln>
        </p:spPr>
      </p:pic>
      <p:pic>
        <p:nvPicPr>
          <p:cNvPr id="4" name="Google Shape;14;p2" descr=""/>
          <p:cNvPicPr/>
          <p:nvPr/>
        </p:nvPicPr>
        <p:blipFill>
          <a:blip r:embed="rId5"/>
          <a:srcRect l="59694" t="0" r="0" b="36034"/>
          <a:stretch/>
        </p:blipFill>
        <p:spPr>
          <a:xfrm rot="5400000">
            <a:off x="5033520" y="555840"/>
            <a:ext cx="4794480" cy="4654800"/>
          </a:xfrm>
          <a:prstGeom prst="rect">
            <a:avLst/>
          </a:prstGeom>
          <a:ln w="0">
            <a:noFill/>
          </a:ln>
        </p:spPr>
      </p:pic>
      <p:pic>
        <p:nvPicPr>
          <p:cNvPr id="5" name="Google Shape;15;p2" descr=""/>
          <p:cNvPicPr/>
          <p:nvPr/>
        </p:nvPicPr>
        <p:blipFill>
          <a:blip r:embed="rId6"/>
          <a:srcRect l="62246" t="50744" r="0" b="0"/>
          <a:stretch/>
        </p:blipFill>
        <p:spPr>
          <a:xfrm rot="219000">
            <a:off x="4706640" y="2083680"/>
            <a:ext cx="4524480" cy="3319920"/>
          </a:xfrm>
          <a:prstGeom prst="rect">
            <a:avLst/>
          </a:prstGeom>
          <a:ln w="0">
            <a:noFill/>
          </a:ln>
        </p:spPr>
      </p:pic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714960" y="1120320"/>
            <a:ext cx="654660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714960" y="1693080"/>
            <a:ext cx="5013360" cy="2329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3" name="Google Shape;51;p7" descr=""/>
          <p:cNvPicPr/>
          <p:nvPr/>
        </p:nvPicPr>
        <p:blipFill>
          <a:blip r:embed="rId2"/>
          <a:srcRect l="0" t="25973" r="13607" b="0"/>
          <a:stretch/>
        </p:blipFill>
        <p:spPr>
          <a:xfrm flipH="1">
            <a:off x="6152760" y="1505160"/>
            <a:ext cx="3048480" cy="3694320"/>
          </a:xfrm>
          <a:prstGeom prst="rect">
            <a:avLst/>
          </a:prstGeom>
          <a:ln w="0">
            <a:noFill/>
          </a:ln>
        </p:spPr>
      </p:pic>
      <p:pic>
        <p:nvPicPr>
          <p:cNvPr id="394" name="Google Shape;52;p7" descr=""/>
          <p:cNvPicPr/>
          <p:nvPr/>
        </p:nvPicPr>
        <p:blipFill>
          <a:blip r:embed="rId3"/>
          <a:srcRect l="36218" t="0" r="8192" b="21780"/>
          <a:stretch/>
        </p:blipFill>
        <p:spPr>
          <a:xfrm rot="17995800">
            <a:off x="3690000" y="-2521440"/>
            <a:ext cx="4309920" cy="3716280"/>
          </a:xfrm>
          <a:prstGeom prst="rect">
            <a:avLst/>
          </a:prstGeom>
          <a:ln w="0">
            <a:noFill/>
          </a:ln>
        </p:spPr>
      </p:pic>
      <p:pic>
        <p:nvPicPr>
          <p:cNvPr id="395" name="Google Shape;53;p7" descr=""/>
          <p:cNvPicPr/>
          <p:nvPr/>
        </p:nvPicPr>
        <p:blipFill>
          <a:blip r:embed="rId4"/>
          <a:srcRect l="0" t="81389" r="70417" b="0"/>
          <a:stretch/>
        </p:blipFill>
        <p:spPr>
          <a:xfrm>
            <a:off x="0" y="3194640"/>
            <a:ext cx="4080600" cy="1948680"/>
          </a:xfrm>
          <a:prstGeom prst="rect">
            <a:avLst/>
          </a:prstGeom>
          <a:ln w="0">
            <a:noFill/>
          </a:ln>
        </p:spPr>
      </p:pic>
      <p:pic>
        <p:nvPicPr>
          <p:cNvPr id="396" name="Google Shape;54;p7" descr=""/>
          <p:cNvPicPr/>
          <p:nvPr/>
        </p:nvPicPr>
        <p:blipFill>
          <a:blip r:embed="rId5"/>
          <a:srcRect l="49706" t="23410" r="39919" b="51348"/>
          <a:stretch/>
        </p:blipFill>
        <p:spPr>
          <a:xfrm>
            <a:off x="82080" y="-265680"/>
            <a:ext cx="734040" cy="1004400"/>
          </a:xfrm>
          <a:prstGeom prst="rect">
            <a:avLst/>
          </a:prstGeom>
          <a:ln w="0">
            <a:noFill/>
          </a:ln>
        </p:spPr>
      </p:pic>
      <p:pic>
        <p:nvPicPr>
          <p:cNvPr id="397" name="Google Shape;55;p7" descr=""/>
          <p:cNvPicPr/>
          <p:nvPr/>
        </p:nvPicPr>
        <p:blipFill>
          <a:blip r:embed="rId6"/>
          <a:srcRect l="79563" t="72789" r="0" b="0"/>
          <a:stretch/>
        </p:blipFill>
        <p:spPr>
          <a:xfrm flipH="1" rot="10800000">
            <a:off x="7858800" y="-81000"/>
            <a:ext cx="1405440" cy="11764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  <p:sldLayoutId id="2147483777" r:id="rId18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5" name="Google Shape;167;p26" descr=""/>
          <p:cNvPicPr/>
          <p:nvPr/>
        </p:nvPicPr>
        <p:blipFill>
          <a:blip r:embed="rId2"/>
          <a:srcRect l="0" t="67855" r="75185" b="0"/>
          <a:stretch/>
        </p:blipFill>
        <p:spPr>
          <a:xfrm rot="372000">
            <a:off x="-308520" y="3993480"/>
            <a:ext cx="2090520" cy="1561320"/>
          </a:xfrm>
          <a:prstGeom prst="rect">
            <a:avLst/>
          </a:prstGeom>
          <a:ln w="0">
            <a:noFill/>
          </a:ln>
        </p:spPr>
      </p:pic>
      <p:pic>
        <p:nvPicPr>
          <p:cNvPr id="436" name="Google Shape;168;p26" descr=""/>
          <p:cNvPicPr/>
          <p:nvPr/>
        </p:nvPicPr>
        <p:blipFill>
          <a:blip r:embed="rId3"/>
          <a:srcRect l="59915" t="31594" r="25852" b="48205"/>
          <a:stretch/>
        </p:blipFill>
        <p:spPr>
          <a:xfrm rot="3238200">
            <a:off x="8017920" y="693360"/>
            <a:ext cx="1342800" cy="1071720"/>
          </a:xfrm>
          <a:prstGeom prst="rect">
            <a:avLst/>
          </a:prstGeom>
          <a:ln w="0">
            <a:noFill/>
          </a:ln>
        </p:spPr>
      </p:pic>
      <p:pic>
        <p:nvPicPr>
          <p:cNvPr id="437" name="Google Shape;169;p26" descr=""/>
          <p:cNvPicPr/>
          <p:nvPr/>
        </p:nvPicPr>
        <p:blipFill>
          <a:blip r:embed="rId4"/>
          <a:srcRect l="0" t="85755" r="73184" b="0"/>
          <a:stretch/>
        </p:blipFill>
        <p:spPr>
          <a:xfrm flipH="1">
            <a:off x="5884200" y="3875760"/>
            <a:ext cx="3306960" cy="1333080"/>
          </a:xfrm>
          <a:prstGeom prst="rect">
            <a:avLst/>
          </a:prstGeom>
          <a:ln w="0">
            <a:noFill/>
          </a:ln>
        </p:spPr>
      </p:pic>
      <p:pic>
        <p:nvPicPr>
          <p:cNvPr id="438" name="Google Shape;170;p26" descr=""/>
          <p:cNvPicPr/>
          <p:nvPr/>
        </p:nvPicPr>
        <p:blipFill>
          <a:blip r:embed="rId5"/>
          <a:srcRect l="71662" t="62120" r="0" b="0"/>
          <a:stretch/>
        </p:blipFill>
        <p:spPr>
          <a:xfrm rot="10800000">
            <a:off x="-69840" y="-42120"/>
            <a:ext cx="1707480" cy="1388520"/>
          </a:xfrm>
          <a:prstGeom prst="rect">
            <a:avLst/>
          </a:prstGeom>
          <a:ln w="0">
            <a:noFill/>
          </a:ln>
        </p:spPr>
      </p:pic>
      <p:sp>
        <p:nvSpPr>
          <p:cNvPr id="4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7" name="Google Shape;199;p30" descr=""/>
          <p:cNvPicPr/>
          <p:nvPr/>
        </p:nvPicPr>
        <p:blipFill>
          <a:blip r:embed="rId2"/>
          <a:srcRect l="77227" t="71539" r="0" b="0"/>
          <a:stretch/>
        </p:blipFill>
        <p:spPr>
          <a:xfrm>
            <a:off x="7676280" y="4017960"/>
            <a:ext cx="1544040" cy="1213560"/>
          </a:xfrm>
          <a:prstGeom prst="rect">
            <a:avLst/>
          </a:prstGeom>
          <a:ln w="0">
            <a:noFill/>
          </a:ln>
        </p:spPr>
      </p:pic>
      <p:pic>
        <p:nvPicPr>
          <p:cNvPr id="478" name="Google Shape;200;p30" descr=""/>
          <p:cNvPicPr/>
          <p:nvPr/>
        </p:nvPicPr>
        <p:blipFill>
          <a:blip r:embed="rId3"/>
          <a:srcRect l="0" t="86588" r="71306" b="0"/>
          <a:stretch/>
        </p:blipFill>
        <p:spPr>
          <a:xfrm flipH="1" rot="10800000">
            <a:off x="-53640" y="-38880"/>
            <a:ext cx="2875680" cy="1020240"/>
          </a:xfrm>
          <a:prstGeom prst="rect">
            <a:avLst/>
          </a:prstGeom>
          <a:ln w="0">
            <a:noFill/>
          </a:ln>
        </p:spPr>
      </p:pic>
      <p:pic>
        <p:nvPicPr>
          <p:cNvPr id="479" name="Google Shape;201;p30" descr=""/>
          <p:cNvPicPr/>
          <p:nvPr/>
        </p:nvPicPr>
        <p:blipFill>
          <a:blip r:embed="rId4"/>
          <a:srcRect l="37752" t="0" r="8849" b="23348"/>
          <a:stretch/>
        </p:blipFill>
        <p:spPr>
          <a:xfrm flipH="1">
            <a:off x="7726320" y="-2779200"/>
            <a:ext cx="4309200" cy="3790800"/>
          </a:xfrm>
          <a:prstGeom prst="rect">
            <a:avLst/>
          </a:prstGeom>
          <a:ln w="0">
            <a:noFill/>
          </a:ln>
        </p:spPr>
      </p:pic>
      <p:pic>
        <p:nvPicPr>
          <p:cNvPr id="480" name="Google Shape;202;p30" descr=""/>
          <p:cNvPicPr/>
          <p:nvPr/>
        </p:nvPicPr>
        <p:blipFill>
          <a:blip r:embed="rId5"/>
          <a:srcRect l="47804" t="25147" r="40796" b="47688"/>
          <a:stretch/>
        </p:blipFill>
        <p:spPr>
          <a:xfrm flipH="1">
            <a:off x="-628560" y="1459440"/>
            <a:ext cx="1316880" cy="1765080"/>
          </a:xfrm>
          <a:prstGeom prst="rect">
            <a:avLst/>
          </a:prstGeom>
          <a:ln w="0">
            <a:noFill/>
          </a:ln>
        </p:spPr>
      </p:pic>
      <p:pic>
        <p:nvPicPr>
          <p:cNvPr id="481" name="Google Shape;203;p30" descr=""/>
          <p:cNvPicPr/>
          <p:nvPr/>
        </p:nvPicPr>
        <p:blipFill>
          <a:blip r:embed="rId6"/>
          <a:srcRect l="36584" t="0" r="0" b="0"/>
          <a:stretch/>
        </p:blipFill>
        <p:spPr>
          <a:xfrm>
            <a:off x="-1123920" y="4234320"/>
            <a:ext cx="3624120" cy="3502080"/>
          </a:xfrm>
          <a:prstGeom prst="rect">
            <a:avLst/>
          </a:prstGeom>
          <a:ln w="0">
            <a:noFill/>
          </a:ln>
        </p:spPr>
      </p:pic>
      <p:sp>
        <p:nvSpPr>
          <p:cNvPr id="4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92" r:id="rId7"/>
    <p:sldLayoutId id="2147483793" r:id="rId8"/>
    <p:sldLayoutId id="2147483794" r:id="rId9"/>
    <p:sldLayoutId id="2147483795" r:id="rId10"/>
    <p:sldLayoutId id="2147483796" r:id="rId11"/>
    <p:sldLayoutId id="2147483797" r:id="rId12"/>
    <p:sldLayoutId id="2147483798" r:id="rId13"/>
    <p:sldLayoutId id="2147483799" r:id="rId14"/>
    <p:sldLayoutId id="2147483800" r:id="rId15"/>
    <p:sldLayoutId id="2147483801" r:id="rId16"/>
    <p:sldLayoutId id="2147483802" r:id="rId17"/>
    <p:sldLayoutId id="2147483803" r:id="rId18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PlaceHolder 1"/>
          <p:cNvSpPr>
            <a:spLocks noGrp="1"/>
          </p:cNvSpPr>
          <p:nvPr>
            <p:ph type="title"/>
          </p:nvPr>
        </p:nvSpPr>
        <p:spPr>
          <a:xfrm>
            <a:off x="1458720" y="1683000"/>
            <a:ext cx="260928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0" name="PlaceHolder 2"/>
          <p:cNvSpPr>
            <a:spLocks noGrp="1"/>
          </p:cNvSpPr>
          <p:nvPr>
            <p:ph type="title"/>
          </p:nvPr>
        </p:nvSpPr>
        <p:spPr>
          <a:xfrm>
            <a:off x="5075640" y="1683000"/>
            <a:ext cx="260928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PlaceHolder 3"/>
          <p:cNvSpPr>
            <a:spLocks noGrp="1"/>
          </p:cNvSpPr>
          <p:nvPr>
            <p:ph type="title"/>
          </p:nvPr>
        </p:nvSpPr>
        <p:spPr>
          <a:xfrm>
            <a:off x="1458720" y="3452040"/>
            <a:ext cx="260928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2" name="PlaceHolder 4"/>
          <p:cNvSpPr>
            <a:spLocks noGrp="1"/>
          </p:cNvSpPr>
          <p:nvPr>
            <p:ph type="title"/>
          </p:nvPr>
        </p:nvSpPr>
        <p:spPr>
          <a:xfrm>
            <a:off x="5075640" y="3452040"/>
            <a:ext cx="260928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3" name="PlaceHolder 5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4" name="Google Shape;257;p36" descr=""/>
          <p:cNvPicPr/>
          <p:nvPr/>
        </p:nvPicPr>
        <p:blipFill>
          <a:blip r:embed="rId2"/>
          <a:srcRect l="0" t="88861" r="72870" b="0"/>
          <a:stretch/>
        </p:blipFill>
        <p:spPr>
          <a:xfrm rot="10800000">
            <a:off x="6474600" y="0"/>
            <a:ext cx="2669400" cy="831600"/>
          </a:xfrm>
          <a:prstGeom prst="rect">
            <a:avLst/>
          </a:prstGeom>
          <a:ln w="0">
            <a:noFill/>
          </a:ln>
        </p:spPr>
      </p:pic>
      <p:pic>
        <p:nvPicPr>
          <p:cNvPr id="525" name="Google Shape;258;p36" descr=""/>
          <p:cNvPicPr/>
          <p:nvPr/>
        </p:nvPicPr>
        <p:blipFill>
          <a:blip r:embed="rId3"/>
          <a:srcRect l="81003" t="75056" r="0" b="0"/>
          <a:stretch/>
        </p:blipFill>
        <p:spPr>
          <a:xfrm rot="5400000">
            <a:off x="-331560" y="4132440"/>
            <a:ext cx="1152360" cy="951120"/>
          </a:xfrm>
          <a:prstGeom prst="rect">
            <a:avLst/>
          </a:prstGeom>
          <a:ln w="0">
            <a:noFill/>
          </a:ln>
        </p:spPr>
      </p:pic>
      <p:pic>
        <p:nvPicPr>
          <p:cNvPr id="526" name="Google Shape;259;p36" descr=""/>
          <p:cNvPicPr/>
          <p:nvPr/>
        </p:nvPicPr>
        <p:blipFill>
          <a:blip r:embed="rId4"/>
          <a:srcRect l="84999" t="34089" r="0" b="38203"/>
          <a:stretch/>
        </p:blipFill>
        <p:spPr>
          <a:xfrm rot="5400000">
            <a:off x="4694400" y="4248720"/>
            <a:ext cx="736920" cy="1424520"/>
          </a:xfrm>
          <a:prstGeom prst="rect">
            <a:avLst/>
          </a:prstGeom>
          <a:ln w="0">
            <a:noFill/>
          </a:ln>
        </p:spPr>
      </p:pic>
      <p:pic>
        <p:nvPicPr>
          <p:cNvPr id="527" name="Google Shape;260;p36" descr=""/>
          <p:cNvPicPr/>
          <p:nvPr/>
        </p:nvPicPr>
        <p:blipFill>
          <a:blip r:embed="rId5"/>
          <a:srcRect l="48779" t="23435" r="41359" b="49028"/>
          <a:stretch/>
        </p:blipFill>
        <p:spPr>
          <a:xfrm rot="20217000">
            <a:off x="8532360" y="1768680"/>
            <a:ext cx="901440" cy="1415880"/>
          </a:xfrm>
          <a:prstGeom prst="rect">
            <a:avLst/>
          </a:prstGeom>
          <a:ln w="0">
            <a:noFill/>
          </a:ln>
        </p:spPr>
      </p:pic>
      <p:sp>
        <p:nvSpPr>
          <p:cNvPr id="528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PlaceHolder 1"/>
          <p:cNvSpPr>
            <a:spLocks noGrp="1"/>
          </p:cNvSpPr>
          <p:nvPr>
            <p:ph type="title"/>
          </p:nvPr>
        </p:nvSpPr>
        <p:spPr>
          <a:xfrm>
            <a:off x="720000" y="1724760"/>
            <a:ext cx="245772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6" name="PlaceHolder 2"/>
          <p:cNvSpPr>
            <a:spLocks noGrp="1"/>
          </p:cNvSpPr>
          <p:nvPr>
            <p:ph type="title"/>
          </p:nvPr>
        </p:nvSpPr>
        <p:spPr>
          <a:xfrm>
            <a:off x="3342960" y="1724760"/>
            <a:ext cx="245772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7" name="PlaceHolder 3"/>
          <p:cNvSpPr>
            <a:spLocks noGrp="1"/>
          </p:cNvSpPr>
          <p:nvPr>
            <p:ph type="title"/>
          </p:nvPr>
        </p:nvSpPr>
        <p:spPr>
          <a:xfrm>
            <a:off x="720000" y="3443040"/>
            <a:ext cx="245772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8" name="PlaceHolder 4"/>
          <p:cNvSpPr>
            <a:spLocks noGrp="1"/>
          </p:cNvSpPr>
          <p:nvPr>
            <p:ph type="title"/>
          </p:nvPr>
        </p:nvSpPr>
        <p:spPr>
          <a:xfrm>
            <a:off x="3342960" y="3443040"/>
            <a:ext cx="245772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PlaceHolder 5"/>
          <p:cNvSpPr>
            <a:spLocks noGrp="1"/>
          </p:cNvSpPr>
          <p:nvPr>
            <p:ph type="title"/>
          </p:nvPr>
        </p:nvSpPr>
        <p:spPr>
          <a:xfrm>
            <a:off x="5965920" y="1724760"/>
            <a:ext cx="245772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PlaceHolder 6"/>
          <p:cNvSpPr>
            <a:spLocks noGrp="1"/>
          </p:cNvSpPr>
          <p:nvPr>
            <p:ph type="title"/>
          </p:nvPr>
        </p:nvSpPr>
        <p:spPr>
          <a:xfrm>
            <a:off x="5965920" y="3443040"/>
            <a:ext cx="245772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1" name="PlaceHolder 7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2" name="Google Shape;275;p37" descr=""/>
          <p:cNvPicPr/>
          <p:nvPr/>
        </p:nvPicPr>
        <p:blipFill>
          <a:blip r:embed="rId2"/>
          <a:srcRect l="39267" t="0" r="9360" b="22729"/>
          <a:stretch/>
        </p:blipFill>
        <p:spPr>
          <a:xfrm rot="17710800">
            <a:off x="5609160" y="-1622520"/>
            <a:ext cx="2446560" cy="2255040"/>
          </a:xfrm>
          <a:prstGeom prst="rect">
            <a:avLst/>
          </a:prstGeom>
          <a:ln w="0">
            <a:noFill/>
          </a:ln>
        </p:spPr>
      </p:pic>
      <p:pic>
        <p:nvPicPr>
          <p:cNvPr id="573" name="Google Shape;276;p37" descr=""/>
          <p:cNvPicPr/>
          <p:nvPr/>
        </p:nvPicPr>
        <p:blipFill>
          <a:blip r:embed="rId3"/>
          <a:srcRect l="73100" t="66168" r="0" b="0"/>
          <a:stretch/>
        </p:blipFill>
        <p:spPr>
          <a:xfrm>
            <a:off x="6975360" y="3481200"/>
            <a:ext cx="2274120" cy="1739520"/>
          </a:xfrm>
          <a:prstGeom prst="rect">
            <a:avLst/>
          </a:prstGeom>
          <a:ln w="0">
            <a:noFill/>
          </a:ln>
        </p:spPr>
      </p:pic>
      <p:pic>
        <p:nvPicPr>
          <p:cNvPr id="574" name="Google Shape;277;p37" descr=""/>
          <p:cNvPicPr/>
          <p:nvPr/>
        </p:nvPicPr>
        <p:blipFill>
          <a:blip r:embed="rId4"/>
          <a:srcRect l="48779" t="23435" r="41359" b="49028"/>
          <a:stretch/>
        </p:blipFill>
        <p:spPr>
          <a:xfrm flipH="1" rot="11334600">
            <a:off x="-361080" y="3030120"/>
            <a:ext cx="901440" cy="1415880"/>
          </a:xfrm>
          <a:prstGeom prst="rect">
            <a:avLst/>
          </a:prstGeom>
          <a:ln w="0">
            <a:noFill/>
          </a:ln>
        </p:spPr>
      </p:pic>
      <p:sp>
        <p:nvSpPr>
          <p:cNvPr id="575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  <p:sldLayoutId id="2147483826" r:id="rId13"/>
    <p:sldLayoutId id="2147483827" r:id="rId14"/>
    <p:sldLayoutId id="2147483828" r:id="rId15"/>
    <p:sldLayoutId id="2147483829" r:id="rId16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PlaceHolder 1"/>
          <p:cNvSpPr>
            <a:spLocks noGrp="1"/>
          </p:cNvSpPr>
          <p:nvPr>
            <p:ph type="title"/>
          </p:nvPr>
        </p:nvSpPr>
        <p:spPr>
          <a:xfrm>
            <a:off x="2775960" y="3073680"/>
            <a:ext cx="5652720" cy="5317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13" name="Google Shape;174;p27" descr=""/>
          <p:cNvPicPr/>
          <p:nvPr/>
        </p:nvPicPr>
        <p:blipFill>
          <a:blip r:embed="rId2"/>
          <a:srcRect l="38737" t="0" r="8417" b="25280"/>
          <a:stretch/>
        </p:blipFill>
        <p:spPr>
          <a:xfrm rot="10800000">
            <a:off x="-342720" y="3433680"/>
            <a:ext cx="4435200" cy="3842640"/>
          </a:xfrm>
          <a:prstGeom prst="rect">
            <a:avLst/>
          </a:prstGeom>
          <a:ln w="0">
            <a:noFill/>
          </a:ln>
        </p:spPr>
      </p:pic>
      <p:pic>
        <p:nvPicPr>
          <p:cNvPr id="614" name="Google Shape;175;p27" descr=""/>
          <p:cNvPicPr/>
          <p:nvPr/>
        </p:nvPicPr>
        <p:blipFill>
          <a:blip r:embed="rId3"/>
          <a:srcRect l="59209" t="29894" r="25979" b="47717"/>
          <a:stretch/>
        </p:blipFill>
        <p:spPr>
          <a:xfrm rot="657000">
            <a:off x="6839280" y="4056480"/>
            <a:ext cx="1584360" cy="1346400"/>
          </a:xfrm>
          <a:prstGeom prst="rect">
            <a:avLst/>
          </a:prstGeom>
          <a:ln w="0">
            <a:noFill/>
          </a:ln>
        </p:spPr>
      </p:pic>
      <p:pic>
        <p:nvPicPr>
          <p:cNvPr id="615" name="Google Shape;176;p27" descr=""/>
          <p:cNvPicPr/>
          <p:nvPr/>
        </p:nvPicPr>
        <p:blipFill>
          <a:blip r:embed="rId4"/>
          <a:srcRect l="84741" t="37399" r="0" b="38729"/>
          <a:stretch/>
        </p:blipFill>
        <p:spPr>
          <a:xfrm rot="16200000">
            <a:off x="5144760" y="-398160"/>
            <a:ext cx="952920" cy="1560240"/>
          </a:xfrm>
          <a:prstGeom prst="rect">
            <a:avLst/>
          </a:prstGeom>
          <a:ln w="0">
            <a:noFill/>
          </a:ln>
        </p:spPr>
      </p:pic>
      <p:pic>
        <p:nvPicPr>
          <p:cNvPr id="616" name="Google Shape;177;p27" descr=""/>
          <p:cNvPicPr/>
          <p:nvPr/>
        </p:nvPicPr>
        <p:blipFill>
          <a:blip r:embed="rId5"/>
          <a:srcRect l="0" t="87029" r="70417" b="0"/>
          <a:stretch/>
        </p:blipFill>
        <p:spPr>
          <a:xfrm flipH="1" rot="10800000">
            <a:off x="0" y="0"/>
            <a:ext cx="2882880" cy="959040"/>
          </a:xfrm>
          <a:prstGeom prst="rect">
            <a:avLst/>
          </a:prstGeom>
          <a:ln w="0">
            <a:noFill/>
          </a:ln>
        </p:spPr>
      </p:pic>
      <p:sp>
        <p:nvSpPr>
          <p:cNvPr id="6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  <p:sldLayoutId id="2147483837" r:id="rId12"/>
    <p:sldLayoutId id="2147483838" r:id="rId13"/>
    <p:sldLayoutId id="2147483839" r:id="rId14"/>
    <p:sldLayoutId id="2147483840" r:id="rId15"/>
    <p:sldLayoutId id="2147483841" r:id="rId16"/>
    <p:sldLayoutId id="2147483842" r:id="rId17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PlaceHolder 1"/>
          <p:cNvSpPr>
            <a:spLocks noGrp="1"/>
          </p:cNvSpPr>
          <p:nvPr>
            <p:ph type="title"/>
          </p:nvPr>
        </p:nvSpPr>
        <p:spPr>
          <a:xfrm>
            <a:off x="3315960" y="1416960"/>
            <a:ext cx="5112720" cy="1211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93" name="Google Shape;65;p9" descr=""/>
          <p:cNvPicPr/>
          <p:nvPr/>
        </p:nvPicPr>
        <p:blipFill>
          <a:blip r:embed="rId2"/>
          <a:srcRect l="0" t="0" r="41162" b="0"/>
          <a:stretch/>
        </p:blipFill>
        <p:spPr>
          <a:xfrm>
            <a:off x="-381240" y="1561680"/>
            <a:ext cx="3805200" cy="3637800"/>
          </a:xfrm>
          <a:prstGeom prst="rect">
            <a:avLst/>
          </a:prstGeom>
          <a:ln w="0">
            <a:noFill/>
          </a:ln>
        </p:spPr>
      </p:pic>
      <p:pic>
        <p:nvPicPr>
          <p:cNvPr id="694" name="Google Shape;66;p9" descr=""/>
          <p:cNvPicPr/>
          <p:nvPr/>
        </p:nvPicPr>
        <p:blipFill>
          <a:blip r:embed="rId3"/>
          <a:srcRect l="85411" t="36210" r="0" b="36833"/>
          <a:stretch/>
        </p:blipFill>
        <p:spPr>
          <a:xfrm rot="16200000">
            <a:off x="2186640" y="-857520"/>
            <a:ext cx="1077480" cy="2083680"/>
          </a:xfrm>
          <a:prstGeom prst="rect">
            <a:avLst/>
          </a:prstGeom>
          <a:ln w="0">
            <a:noFill/>
          </a:ln>
        </p:spPr>
      </p:pic>
      <p:pic>
        <p:nvPicPr>
          <p:cNvPr id="695" name="Google Shape;67;p9" descr=""/>
          <p:cNvPicPr/>
          <p:nvPr/>
        </p:nvPicPr>
        <p:blipFill>
          <a:blip r:embed="rId4"/>
          <a:srcRect l="0" t="70594" r="76158" b="0"/>
          <a:stretch/>
        </p:blipFill>
        <p:spPr>
          <a:xfrm rot="858000">
            <a:off x="-90360" y="4148280"/>
            <a:ext cx="2844720" cy="2022840"/>
          </a:xfrm>
          <a:prstGeom prst="rect">
            <a:avLst/>
          </a:prstGeom>
          <a:ln w="0">
            <a:noFill/>
          </a:ln>
        </p:spPr>
      </p:pic>
      <p:pic>
        <p:nvPicPr>
          <p:cNvPr id="696" name="Google Shape;68;p9" descr=""/>
          <p:cNvPicPr/>
          <p:nvPr/>
        </p:nvPicPr>
        <p:blipFill>
          <a:blip r:embed="rId5"/>
          <a:srcRect l="0" t="86830" r="68749" b="0"/>
          <a:stretch/>
        </p:blipFill>
        <p:spPr>
          <a:xfrm rot="10800000">
            <a:off x="5842440" y="0"/>
            <a:ext cx="3292920" cy="1053360"/>
          </a:xfrm>
          <a:prstGeom prst="rect">
            <a:avLst/>
          </a:prstGeom>
          <a:ln w="0">
            <a:noFill/>
          </a:ln>
        </p:spPr>
      </p:pic>
      <p:pic>
        <p:nvPicPr>
          <p:cNvPr id="697" name="Google Shape;69;p9" descr=""/>
          <p:cNvPicPr/>
          <p:nvPr/>
        </p:nvPicPr>
        <p:blipFill>
          <a:blip r:embed="rId6"/>
          <a:srcRect l="49178" t="22496" r="42799" b="53540"/>
          <a:stretch/>
        </p:blipFill>
        <p:spPr>
          <a:xfrm rot="16200000">
            <a:off x="6478560" y="4077000"/>
            <a:ext cx="707040" cy="1188000"/>
          </a:xfrm>
          <a:prstGeom prst="rect">
            <a:avLst/>
          </a:prstGeom>
          <a:ln w="0">
            <a:noFill/>
          </a:ln>
        </p:spPr>
      </p:pic>
      <p:sp>
        <p:nvSpPr>
          <p:cNvPr id="6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  <p:sldLayoutId id="2147483868" r:id="rId18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PlaceHolder 1"/>
          <p:cNvSpPr>
            <a:spLocks noGrp="1"/>
          </p:cNvSpPr>
          <p:nvPr>
            <p:ph type="title"/>
          </p:nvPr>
        </p:nvSpPr>
        <p:spPr>
          <a:xfrm>
            <a:off x="1728000" y="2244240"/>
            <a:ext cx="5688000" cy="1177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6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6" name="PlaceHolder 2"/>
          <p:cNvSpPr>
            <a:spLocks noGrp="1"/>
          </p:cNvSpPr>
          <p:nvPr>
            <p:ph type="title"/>
          </p:nvPr>
        </p:nvSpPr>
        <p:spPr>
          <a:xfrm>
            <a:off x="2996640" y="1287720"/>
            <a:ext cx="3150720" cy="956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37" name="Google Shape;103;p14" descr=""/>
          <p:cNvPicPr/>
          <p:nvPr/>
        </p:nvPicPr>
        <p:blipFill>
          <a:blip r:embed="rId2"/>
          <a:srcRect l="83148" t="37715" r="0" b="36989"/>
          <a:stretch/>
        </p:blipFill>
        <p:spPr>
          <a:xfrm flipH="1" rot="16200000">
            <a:off x="1609200" y="3468600"/>
            <a:ext cx="1356480" cy="2130840"/>
          </a:xfrm>
          <a:prstGeom prst="rect">
            <a:avLst/>
          </a:prstGeom>
          <a:ln w="0">
            <a:noFill/>
          </a:ln>
        </p:spPr>
      </p:pic>
      <p:pic>
        <p:nvPicPr>
          <p:cNvPr id="738" name="Google Shape;104;p14" descr=""/>
          <p:cNvPicPr/>
          <p:nvPr/>
        </p:nvPicPr>
        <p:blipFill>
          <a:blip r:embed="rId3"/>
          <a:srcRect l="46662" t="24117" r="41260" b="49495"/>
          <a:stretch/>
        </p:blipFill>
        <p:spPr>
          <a:xfrm flipH="1">
            <a:off x="7309800" y="188640"/>
            <a:ext cx="1077120" cy="1323720"/>
          </a:xfrm>
          <a:prstGeom prst="rect">
            <a:avLst/>
          </a:prstGeom>
          <a:ln w="0">
            <a:noFill/>
          </a:ln>
        </p:spPr>
      </p:pic>
      <p:pic>
        <p:nvPicPr>
          <p:cNvPr id="739" name="Google Shape;105;p14" descr=""/>
          <p:cNvPicPr/>
          <p:nvPr/>
        </p:nvPicPr>
        <p:blipFill>
          <a:blip r:embed="rId4"/>
          <a:srcRect l="37304" t="0" r="0" b="22145"/>
          <a:stretch/>
        </p:blipFill>
        <p:spPr>
          <a:xfrm flipH="1">
            <a:off x="-2413080" y="-898560"/>
            <a:ext cx="5262120" cy="4003920"/>
          </a:xfrm>
          <a:prstGeom prst="rect">
            <a:avLst/>
          </a:prstGeom>
          <a:ln w="0">
            <a:noFill/>
          </a:ln>
        </p:spPr>
      </p:pic>
      <p:pic>
        <p:nvPicPr>
          <p:cNvPr id="740" name="Google Shape;106;p14" descr=""/>
          <p:cNvPicPr/>
          <p:nvPr/>
        </p:nvPicPr>
        <p:blipFill>
          <a:blip r:embed="rId5"/>
          <a:srcRect l="0" t="77636" r="71944" b="0"/>
          <a:stretch/>
        </p:blipFill>
        <p:spPr>
          <a:xfrm flipH="1">
            <a:off x="4923720" y="2550600"/>
            <a:ext cx="4285080" cy="2592720"/>
          </a:xfrm>
          <a:prstGeom prst="rect">
            <a:avLst/>
          </a:prstGeom>
          <a:ln w="0">
            <a:noFill/>
          </a:ln>
        </p:spPr>
      </p:pic>
      <p:sp>
        <p:nvSpPr>
          <p:cNvPr id="7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79" name="Google Shape;125;p17" descr=""/>
          <p:cNvPicPr/>
          <p:nvPr/>
        </p:nvPicPr>
        <p:blipFill>
          <a:blip r:embed="rId2"/>
          <a:srcRect l="39267" t="0" r="9360" b="22729"/>
          <a:stretch/>
        </p:blipFill>
        <p:spPr>
          <a:xfrm>
            <a:off x="-1951200" y="2844360"/>
            <a:ext cx="2446560" cy="2255040"/>
          </a:xfrm>
          <a:prstGeom prst="rect">
            <a:avLst/>
          </a:prstGeom>
          <a:ln w="0">
            <a:noFill/>
          </a:ln>
        </p:spPr>
      </p:pic>
      <p:pic>
        <p:nvPicPr>
          <p:cNvPr id="780" name="Google Shape;126;p17" descr=""/>
          <p:cNvPicPr/>
          <p:nvPr/>
        </p:nvPicPr>
        <p:blipFill>
          <a:blip r:embed="rId3"/>
          <a:srcRect l="60644" t="27086" r="27252" b="45373"/>
          <a:stretch/>
        </p:blipFill>
        <p:spPr>
          <a:xfrm flipH="1" rot="11334600">
            <a:off x="6903720" y="4374000"/>
            <a:ext cx="1106280" cy="1415880"/>
          </a:xfrm>
          <a:prstGeom prst="rect">
            <a:avLst/>
          </a:prstGeom>
          <a:ln w="0">
            <a:noFill/>
          </a:ln>
        </p:spPr>
      </p:pic>
      <p:pic>
        <p:nvPicPr>
          <p:cNvPr id="781" name="Google Shape;127;p17" descr=""/>
          <p:cNvPicPr/>
          <p:nvPr/>
        </p:nvPicPr>
        <p:blipFill>
          <a:blip r:embed="rId4"/>
          <a:srcRect l="0" t="85485" r="70060" b="0"/>
          <a:stretch/>
        </p:blipFill>
        <p:spPr>
          <a:xfrm rot="10800000">
            <a:off x="5369760" y="-39600"/>
            <a:ext cx="3809520" cy="1401840"/>
          </a:xfrm>
          <a:prstGeom prst="rect">
            <a:avLst/>
          </a:prstGeom>
          <a:ln w="0">
            <a:noFill/>
          </a:ln>
        </p:spPr>
      </p:pic>
      <p:sp>
        <p:nvSpPr>
          <p:cNvPr id="7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  <p:sldLayoutId id="2147483890" r:id="rId12"/>
    <p:sldLayoutId id="2147483891" r:id="rId13"/>
    <p:sldLayoutId id="2147483892" r:id="rId14"/>
    <p:sldLayoutId id="2147483893" r:id="rId15"/>
    <p:sldLayoutId id="2147483894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714960" y="1307160"/>
            <a:ext cx="7713720" cy="2529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8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4" name="Google Shape;58;p8" descr=""/>
          <p:cNvPicPr/>
          <p:nvPr/>
        </p:nvPicPr>
        <p:blipFill>
          <a:blip r:embed="rId2"/>
          <a:srcRect l="0" t="70961" r="75841" b="0"/>
          <a:stretch/>
        </p:blipFill>
        <p:spPr>
          <a:xfrm rot="10800000">
            <a:off x="7111800" y="3109680"/>
            <a:ext cx="2979000" cy="2064240"/>
          </a:xfrm>
          <a:prstGeom prst="rect">
            <a:avLst/>
          </a:prstGeom>
          <a:ln w="0">
            <a:noFill/>
          </a:ln>
        </p:spPr>
      </p:pic>
      <p:pic>
        <p:nvPicPr>
          <p:cNvPr id="45" name="Google Shape;59;p8" descr=""/>
          <p:cNvPicPr/>
          <p:nvPr/>
        </p:nvPicPr>
        <p:blipFill>
          <a:blip r:embed="rId3"/>
          <a:srcRect l="85674" t="38017" r="0" b="38110"/>
          <a:stretch/>
        </p:blipFill>
        <p:spPr>
          <a:xfrm rot="16200000">
            <a:off x="1052280" y="-369720"/>
            <a:ext cx="907200" cy="1582200"/>
          </a:xfrm>
          <a:prstGeom prst="rect">
            <a:avLst/>
          </a:prstGeom>
          <a:ln w="0">
            <a:noFill/>
          </a:ln>
        </p:spPr>
      </p:pic>
      <p:pic>
        <p:nvPicPr>
          <p:cNvPr id="46" name="Google Shape;60;p8" descr=""/>
          <p:cNvPicPr/>
          <p:nvPr/>
        </p:nvPicPr>
        <p:blipFill>
          <a:blip r:embed="rId4"/>
          <a:srcRect l="0" t="86873" r="72291" b="0"/>
          <a:stretch/>
        </p:blipFill>
        <p:spPr>
          <a:xfrm rot="10800000">
            <a:off x="5865840" y="-32400"/>
            <a:ext cx="3306240" cy="1188720"/>
          </a:xfrm>
          <a:prstGeom prst="rect">
            <a:avLst/>
          </a:prstGeom>
          <a:ln w="0">
            <a:noFill/>
          </a:ln>
        </p:spPr>
      </p:pic>
      <p:pic>
        <p:nvPicPr>
          <p:cNvPr id="47" name="Google Shape;61;p8" descr=""/>
          <p:cNvPicPr/>
          <p:nvPr/>
        </p:nvPicPr>
        <p:blipFill>
          <a:blip r:embed="rId5"/>
          <a:srcRect l="74648" t="66570" r="0" b="0"/>
          <a:stretch/>
        </p:blipFill>
        <p:spPr>
          <a:xfrm flipH="1">
            <a:off x="360" y="3381840"/>
            <a:ext cx="2233800" cy="1791720"/>
          </a:xfrm>
          <a:prstGeom prst="rect">
            <a:avLst/>
          </a:prstGeom>
          <a:ln w="0">
            <a:noFill/>
          </a:ln>
        </p:spPr>
      </p:pic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  <p:sldLayoutId id="2147483906" r:id="rId12"/>
    <p:sldLayoutId id="2147483907" r:id="rId13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PlaceHolder 1"/>
          <p:cNvSpPr>
            <a:spLocks noGrp="1"/>
          </p:cNvSpPr>
          <p:nvPr>
            <p:ph type="title"/>
          </p:nvPr>
        </p:nvSpPr>
        <p:spPr>
          <a:xfrm>
            <a:off x="720000" y="2378520"/>
            <a:ext cx="23360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8" name="PlaceHolder 2"/>
          <p:cNvSpPr>
            <a:spLocks noGrp="1"/>
          </p:cNvSpPr>
          <p:nvPr>
            <p:ph type="title"/>
          </p:nvPr>
        </p:nvSpPr>
        <p:spPr>
          <a:xfrm>
            <a:off x="3403800" y="2378520"/>
            <a:ext cx="23360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9" name="PlaceHolder 3"/>
          <p:cNvSpPr>
            <a:spLocks noGrp="1"/>
          </p:cNvSpPr>
          <p:nvPr>
            <p:ph type="title"/>
          </p:nvPr>
        </p:nvSpPr>
        <p:spPr>
          <a:xfrm>
            <a:off x="6087600" y="2378520"/>
            <a:ext cx="23360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0" name="PlaceHolder 4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1" name="Google Shape;231;p34" descr=""/>
          <p:cNvPicPr/>
          <p:nvPr/>
        </p:nvPicPr>
        <p:blipFill>
          <a:blip r:embed="rId2"/>
          <a:srcRect l="0" t="83417" r="71202" b="0"/>
          <a:stretch/>
        </p:blipFill>
        <p:spPr>
          <a:xfrm rot="10800000">
            <a:off x="6282000" y="0"/>
            <a:ext cx="2862000" cy="1251000"/>
          </a:xfrm>
          <a:prstGeom prst="rect">
            <a:avLst/>
          </a:prstGeom>
          <a:ln w="0">
            <a:noFill/>
          </a:ln>
        </p:spPr>
      </p:pic>
      <p:pic>
        <p:nvPicPr>
          <p:cNvPr id="862" name="Google Shape;232;p34" descr=""/>
          <p:cNvPicPr/>
          <p:nvPr/>
        </p:nvPicPr>
        <p:blipFill>
          <a:blip r:embed="rId3"/>
          <a:srcRect l="59947" t="31432" r="26729" b="48780"/>
          <a:stretch/>
        </p:blipFill>
        <p:spPr>
          <a:xfrm flipH="1" rot="5400000">
            <a:off x="-97560" y="3427200"/>
            <a:ext cx="885600" cy="739440"/>
          </a:xfrm>
          <a:prstGeom prst="rect">
            <a:avLst/>
          </a:prstGeom>
          <a:ln w="0">
            <a:noFill/>
          </a:ln>
        </p:spPr>
      </p:pic>
      <p:pic>
        <p:nvPicPr>
          <p:cNvPr id="863" name="Google Shape;233;p34" descr=""/>
          <p:cNvPicPr/>
          <p:nvPr/>
        </p:nvPicPr>
        <p:blipFill>
          <a:blip r:embed="rId4"/>
          <a:srcRect l="38413" t="0" r="8741" b="24229"/>
          <a:stretch/>
        </p:blipFill>
        <p:spPr>
          <a:xfrm rot="13177200">
            <a:off x="2667960" y="4452120"/>
            <a:ext cx="4435200" cy="3896640"/>
          </a:xfrm>
          <a:prstGeom prst="rect">
            <a:avLst/>
          </a:prstGeom>
          <a:ln w="0">
            <a:noFill/>
          </a:ln>
        </p:spPr>
      </p:pic>
      <p:pic>
        <p:nvPicPr>
          <p:cNvPr id="864" name="Google Shape;234;p34" descr=""/>
          <p:cNvPicPr/>
          <p:nvPr/>
        </p:nvPicPr>
        <p:blipFill>
          <a:blip r:embed="rId5"/>
          <a:srcRect l="0" t="71385" r="75874" b="0"/>
          <a:stretch/>
        </p:blipFill>
        <p:spPr>
          <a:xfrm rot="5400000">
            <a:off x="-1001520" y="-948600"/>
            <a:ext cx="2151720" cy="1471320"/>
          </a:xfrm>
          <a:prstGeom prst="rect">
            <a:avLst/>
          </a:prstGeom>
          <a:ln w="0">
            <a:noFill/>
          </a:ln>
        </p:spPr>
      </p:pic>
      <p:pic>
        <p:nvPicPr>
          <p:cNvPr id="865" name="Google Shape;235;p34" descr=""/>
          <p:cNvPicPr/>
          <p:nvPr/>
        </p:nvPicPr>
        <p:blipFill>
          <a:blip r:embed="rId6"/>
          <a:srcRect l="84788" t="36770" r="0" b="39222"/>
          <a:stretch/>
        </p:blipFill>
        <p:spPr>
          <a:xfrm>
            <a:off x="8618040" y="3353760"/>
            <a:ext cx="747360" cy="1234080"/>
          </a:xfrm>
          <a:prstGeom prst="rect">
            <a:avLst/>
          </a:prstGeom>
          <a:ln w="0">
            <a:noFill/>
          </a:ln>
        </p:spPr>
      </p:pic>
      <p:sp>
        <p:nvSpPr>
          <p:cNvPr id="866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09" r:id="rId7"/>
    <p:sldLayoutId id="2147483910" r:id="rId8"/>
    <p:sldLayoutId id="2147483911" r:id="rId9"/>
    <p:sldLayoutId id="2147483912" r:id="rId10"/>
    <p:sldLayoutId id="2147483913" r:id="rId11"/>
    <p:sldLayoutId id="2147483914" r:id="rId12"/>
    <p:sldLayoutId id="2147483915" r:id="rId13"/>
    <p:sldLayoutId id="2147483916" r:id="rId14"/>
    <p:sldLayoutId id="2147483917" r:id="rId15"/>
    <p:sldLayoutId id="2147483918" r:id="rId16"/>
    <p:sldLayoutId id="2147483919" r:id="rId17"/>
    <p:sldLayoutId id="2147483920" r:id="rId18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04" name="Google Shape;143;p21" descr=""/>
          <p:cNvPicPr/>
          <p:nvPr/>
        </p:nvPicPr>
        <p:blipFill>
          <a:blip r:embed="rId2"/>
          <a:srcRect l="86003" t="35633" r="0" b="35742"/>
          <a:stretch/>
        </p:blipFill>
        <p:spPr>
          <a:xfrm rot="16200000">
            <a:off x="7299360" y="-746640"/>
            <a:ext cx="816480" cy="1747080"/>
          </a:xfrm>
          <a:prstGeom prst="rect">
            <a:avLst/>
          </a:prstGeom>
          <a:ln w="0">
            <a:noFill/>
          </a:ln>
        </p:spPr>
      </p:pic>
      <p:pic>
        <p:nvPicPr>
          <p:cNvPr id="905" name="Google Shape;144;p21" descr=""/>
          <p:cNvPicPr/>
          <p:nvPr/>
        </p:nvPicPr>
        <p:blipFill>
          <a:blip r:embed="rId3"/>
          <a:srcRect l="49164" t="21049" r="41514" b="51538"/>
          <a:stretch/>
        </p:blipFill>
        <p:spPr>
          <a:xfrm rot="16200000">
            <a:off x="-182520" y="4118760"/>
            <a:ext cx="852120" cy="1409400"/>
          </a:xfrm>
          <a:prstGeom prst="rect">
            <a:avLst/>
          </a:prstGeom>
          <a:ln w="0">
            <a:noFill/>
          </a:ln>
        </p:spPr>
      </p:pic>
      <p:sp>
        <p:nvSpPr>
          <p:cNvPr id="9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22" r:id="rId4"/>
    <p:sldLayoutId id="2147483923" r:id="rId5"/>
    <p:sldLayoutId id="2147483924" r:id="rId6"/>
    <p:sldLayoutId id="2147483925" r:id="rId7"/>
    <p:sldLayoutId id="2147483926" r:id="rId8"/>
    <p:sldLayoutId id="2147483927" r:id="rId9"/>
    <p:sldLayoutId id="2147483928" r:id="rId10"/>
    <p:sldLayoutId id="2147483929" r:id="rId11"/>
    <p:sldLayoutId id="2147483930" r:id="rId12"/>
    <p:sldLayoutId id="2147483931" r:id="rId13"/>
    <p:sldLayoutId id="2147483932" r:id="rId14"/>
    <p:sldLayoutId id="2147483933" r:id="rId15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PlaceHolder 1"/>
          <p:cNvSpPr>
            <a:spLocks noGrp="1"/>
          </p:cNvSpPr>
          <p:nvPr>
            <p:ph type="title"/>
          </p:nvPr>
        </p:nvSpPr>
        <p:spPr>
          <a:xfrm>
            <a:off x="714960" y="1742760"/>
            <a:ext cx="7713360" cy="13266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9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9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44" name="Google Shape;75;p11" descr=""/>
          <p:cNvPicPr/>
          <p:nvPr/>
        </p:nvPicPr>
        <p:blipFill>
          <a:blip r:embed="rId2"/>
          <a:srcRect l="38120" t="0" r="8420" b="23181"/>
          <a:stretch/>
        </p:blipFill>
        <p:spPr>
          <a:xfrm rot="2700000">
            <a:off x="-74880" y="-3010320"/>
            <a:ext cx="4487040" cy="3950640"/>
          </a:xfrm>
          <a:prstGeom prst="rect">
            <a:avLst/>
          </a:prstGeom>
          <a:ln w="0">
            <a:noFill/>
          </a:ln>
        </p:spPr>
      </p:pic>
      <p:pic>
        <p:nvPicPr>
          <p:cNvPr id="945" name="Google Shape;76;p11" descr=""/>
          <p:cNvPicPr/>
          <p:nvPr/>
        </p:nvPicPr>
        <p:blipFill>
          <a:blip r:embed="rId3"/>
          <a:srcRect l="0" t="70618" r="71622" b="0"/>
          <a:stretch/>
        </p:blipFill>
        <p:spPr>
          <a:xfrm flipH="1" rot="18690000">
            <a:off x="6111000" y="3810240"/>
            <a:ext cx="3828960" cy="2285640"/>
          </a:xfrm>
          <a:prstGeom prst="rect">
            <a:avLst/>
          </a:prstGeom>
          <a:ln w="0">
            <a:noFill/>
          </a:ln>
        </p:spPr>
      </p:pic>
      <p:pic>
        <p:nvPicPr>
          <p:cNvPr id="946" name="Google Shape;77;p11" descr=""/>
          <p:cNvPicPr/>
          <p:nvPr/>
        </p:nvPicPr>
        <p:blipFill>
          <a:blip r:embed="rId4"/>
          <a:srcRect l="48972" t="22496" r="39919" b="53176"/>
          <a:stretch/>
        </p:blipFill>
        <p:spPr>
          <a:xfrm rot="16200000">
            <a:off x="7146000" y="-461520"/>
            <a:ext cx="1520640" cy="1873080"/>
          </a:xfrm>
          <a:prstGeom prst="rect">
            <a:avLst/>
          </a:prstGeom>
          <a:ln w="0">
            <a:noFill/>
          </a:ln>
        </p:spPr>
      </p:pic>
      <p:pic>
        <p:nvPicPr>
          <p:cNvPr id="947" name="Google Shape;78;p11" descr=""/>
          <p:cNvPicPr/>
          <p:nvPr/>
        </p:nvPicPr>
        <p:blipFill>
          <a:blip r:embed="rId5"/>
          <a:srcRect l="60170" t="28236" r="26328" b="47432"/>
          <a:stretch/>
        </p:blipFill>
        <p:spPr>
          <a:xfrm>
            <a:off x="267480" y="3271680"/>
            <a:ext cx="1707840" cy="1730880"/>
          </a:xfrm>
          <a:prstGeom prst="rect">
            <a:avLst/>
          </a:prstGeom>
          <a:ln w="0">
            <a:noFill/>
          </a:ln>
        </p:spPr>
      </p:pic>
      <p:sp>
        <p:nvSpPr>
          <p:cNvPr id="9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35" r:id="rId6"/>
    <p:sldLayoutId id="2147483936" r:id="rId7"/>
    <p:sldLayoutId id="2147483937" r:id="rId8"/>
    <p:sldLayoutId id="2147483938" r:id="rId9"/>
    <p:sldLayoutId id="2147483939" r:id="rId10"/>
    <p:sldLayoutId id="2147483940" r:id="rId11"/>
    <p:sldLayoutId id="2147483941" r:id="rId12"/>
    <p:sldLayoutId id="2147483942" r:id="rId13"/>
    <p:sldLayoutId id="2147483943" r:id="rId14"/>
    <p:sldLayoutId id="2147483944" r:id="rId15"/>
    <p:sldLayoutId id="2147483945" r:id="rId16"/>
    <p:sldLayoutId id="2147483946" r:id="rId17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PlaceHolder 1"/>
          <p:cNvSpPr>
            <a:spLocks noGrp="1"/>
          </p:cNvSpPr>
          <p:nvPr>
            <p:ph type="title"/>
          </p:nvPr>
        </p:nvSpPr>
        <p:spPr>
          <a:xfrm>
            <a:off x="1284120" y="540000"/>
            <a:ext cx="6575760" cy="828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6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6" name="PlaceHolder 2"/>
          <p:cNvSpPr>
            <a:spLocks noGrp="1"/>
          </p:cNvSpPr>
          <p:nvPr>
            <p:ph type="title"/>
          </p:nvPr>
        </p:nvSpPr>
        <p:spPr>
          <a:xfrm>
            <a:off x="1284120" y="1945440"/>
            <a:ext cx="6575760" cy="828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6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7" name="PlaceHolder 3"/>
          <p:cNvSpPr>
            <a:spLocks noGrp="1"/>
          </p:cNvSpPr>
          <p:nvPr>
            <p:ph type="title"/>
          </p:nvPr>
        </p:nvSpPr>
        <p:spPr>
          <a:xfrm>
            <a:off x="1284120" y="3350520"/>
            <a:ext cx="6575760" cy="828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6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88" name="Google Shape;285;p38" descr=""/>
          <p:cNvPicPr/>
          <p:nvPr/>
        </p:nvPicPr>
        <p:blipFill>
          <a:blip r:embed="rId2"/>
          <a:srcRect l="59849" t="0" r="0" b="36528"/>
          <a:stretch/>
        </p:blipFill>
        <p:spPr>
          <a:xfrm flipH="1" rot="18450000">
            <a:off x="-1294920" y="1261080"/>
            <a:ext cx="2461320" cy="2380320"/>
          </a:xfrm>
          <a:prstGeom prst="rect">
            <a:avLst/>
          </a:prstGeom>
          <a:ln w="0">
            <a:noFill/>
          </a:ln>
        </p:spPr>
      </p:pic>
      <p:pic>
        <p:nvPicPr>
          <p:cNvPr id="989" name="Google Shape;286;p38" descr=""/>
          <p:cNvPicPr/>
          <p:nvPr/>
        </p:nvPicPr>
        <p:blipFill>
          <a:blip r:embed="rId3"/>
          <a:srcRect l="59879" t="29365" r="25205" b="48937"/>
          <a:stretch/>
        </p:blipFill>
        <p:spPr>
          <a:xfrm flipH="1" rot="6526800">
            <a:off x="8177040" y="461880"/>
            <a:ext cx="1426320" cy="1166400"/>
          </a:xfrm>
          <a:prstGeom prst="rect">
            <a:avLst/>
          </a:prstGeom>
          <a:ln w="0">
            <a:noFill/>
          </a:ln>
        </p:spPr>
      </p:pic>
      <p:pic>
        <p:nvPicPr>
          <p:cNvPr id="990" name="Google Shape;287;p38" descr=""/>
          <p:cNvPicPr/>
          <p:nvPr/>
        </p:nvPicPr>
        <p:blipFill>
          <a:blip r:embed="rId4"/>
          <a:srcRect l="0" t="87421" r="72082" b="0"/>
          <a:stretch/>
        </p:blipFill>
        <p:spPr>
          <a:xfrm flipH="1">
            <a:off x="5720040" y="3957480"/>
            <a:ext cx="3467880" cy="1185480"/>
          </a:xfrm>
          <a:prstGeom prst="rect">
            <a:avLst/>
          </a:prstGeom>
          <a:ln w="0">
            <a:noFill/>
          </a:ln>
        </p:spPr>
      </p:pic>
      <p:sp>
        <p:nvSpPr>
          <p:cNvPr id="991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  <p:sldLayoutId id="2147483955" r:id="rId12"/>
    <p:sldLayoutId id="2147483956" r:id="rId13"/>
    <p:sldLayoutId id="2147483957" r:id="rId14"/>
    <p:sldLayoutId id="2147483958" r:id="rId15"/>
    <p:sldLayoutId id="2147483959" r:id="rId16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29" name="Google Shape;157;p24" descr=""/>
          <p:cNvPicPr/>
          <p:nvPr/>
        </p:nvPicPr>
        <p:blipFill>
          <a:blip r:embed="rId2"/>
          <a:srcRect l="73848" t="65484" r="0" b="0"/>
          <a:stretch/>
        </p:blipFill>
        <p:spPr>
          <a:xfrm flipH="1">
            <a:off x="-196920" y="3445920"/>
            <a:ext cx="2210760" cy="1774800"/>
          </a:xfrm>
          <a:prstGeom prst="rect">
            <a:avLst/>
          </a:prstGeom>
          <a:ln w="0">
            <a:noFill/>
          </a:ln>
        </p:spPr>
      </p:pic>
      <p:pic>
        <p:nvPicPr>
          <p:cNvPr id="1030" name="Google Shape;158;p24" descr=""/>
          <p:cNvPicPr/>
          <p:nvPr/>
        </p:nvPicPr>
        <p:blipFill>
          <a:blip r:embed="rId3"/>
          <a:srcRect l="39602" t="0" r="8602" b="24373"/>
          <a:stretch/>
        </p:blipFill>
        <p:spPr>
          <a:xfrm rot="10165200">
            <a:off x="6873480" y="-1899360"/>
            <a:ext cx="3110760" cy="2783160"/>
          </a:xfrm>
          <a:prstGeom prst="rect">
            <a:avLst/>
          </a:prstGeom>
          <a:ln w="0">
            <a:noFill/>
          </a:ln>
        </p:spPr>
      </p:pic>
      <p:pic>
        <p:nvPicPr>
          <p:cNvPr id="1031" name="Google Shape;159;p24" descr=""/>
          <p:cNvPicPr/>
          <p:nvPr/>
        </p:nvPicPr>
        <p:blipFill>
          <a:blip r:embed="rId4"/>
          <a:srcRect l="49319" t="21789" r="40665" b="52729"/>
          <a:stretch/>
        </p:blipFill>
        <p:spPr>
          <a:xfrm rot="5400000">
            <a:off x="8434440" y="4199760"/>
            <a:ext cx="915480" cy="1310040"/>
          </a:xfrm>
          <a:prstGeom prst="rect">
            <a:avLst/>
          </a:prstGeom>
          <a:ln w="0">
            <a:noFill/>
          </a:ln>
        </p:spPr>
      </p:pic>
      <p:sp>
        <p:nvSpPr>
          <p:cNvPr id="10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61" r:id="rId5"/>
    <p:sldLayoutId id="2147483962" r:id="rId6"/>
    <p:sldLayoutId id="2147483963" r:id="rId7"/>
    <p:sldLayoutId id="2147483964" r:id="rId8"/>
    <p:sldLayoutId id="2147483965" r:id="rId9"/>
    <p:sldLayoutId id="2147483966" r:id="rId10"/>
    <p:sldLayoutId id="2147483967" r:id="rId11"/>
    <p:sldLayoutId id="2147483968" r:id="rId12"/>
    <p:sldLayoutId id="2147483969" r:id="rId13"/>
    <p:sldLayoutId id="2147483970" r:id="rId14"/>
    <p:sldLayoutId id="2147483971" r:id="rId15"/>
    <p:sldLayoutId id="2147483972" r:id="rId16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PlaceHolder 1"/>
          <p:cNvSpPr>
            <a:spLocks noGrp="1"/>
          </p:cNvSpPr>
          <p:nvPr>
            <p:ph type="title"/>
          </p:nvPr>
        </p:nvSpPr>
        <p:spPr>
          <a:xfrm>
            <a:off x="1728000" y="2244240"/>
            <a:ext cx="5688000" cy="1177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6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0" name="PlaceHolder 2"/>
          <p:cNvSpPr>
            <a:spLocks noGrp="1"/>
          </p:cNvSpPr>
          <p:nvPr>
            <p:ph type="title"/>
          </p:nvPr>
        </p:nvSpPr>
        <p:spPr>
          <a:xfrm>
            <a:off x="2996640" y="1287720"/>
            <a:ext cx="3150720" cy="956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71" name="Google Shape;119;p16" descr=""/>
          <p:cNvPicPr/>
          <p:nvPr/>
        </p:nvPicPr>
        <p:blipFill>
          <a:blip r:embed="rId2"/>
          <a:srcRect l="83148" t="37715" r="0" b="36989"/>
          <a:stretch/>
        </p:blipFill>
        <p:spPr>
          <a:xfrm flipH="1" rot="5400000">
            <a:off x="631080" y="-486720"/>
            <a:ext cx="1356480" cy="2130840"/>
          </a:xfrm>
          <a:prstGeom prst="rect">
            <a:avLst/>
          </a:prstGeom>
          <a:ln w="0">
            <a:noFill/>
          </a:ln>
        </p:spPr>
      </p:pic>
      <p:pic>
        <p:nvPicPr>
          <p:cNvPr id="1072" name="Google Shape;120;p16" descr=""/>
          <p:cNvPicPr/>
          <p:nvPr/>
        </p:nvPicPr>
        <p:blipFill>
          <a:blip r:embed="rId3"/>
          <a:srcRect l="46662" t="24117" r="41260" b="49495"/>
          <a:stretch/>
        </p:blipFill>
        <p:spPr>
          <a:xfrm flipH="1" rot="10800000">
            <a:off x="7354440" y="-269280"/>
            <a:ext cx="1379880" cy="1695240"/>
          </a:xfrm>
          <a:prstGeom prst="rect">
            <a:avLst/>
          </a:prstGeom>
          <a:ln w="0">
            <a:noFill/>
          </a:ln>
        </p:spPr>
      </p:pic>
      <p:pic>
        <p:nvPicPr>
          <p:cNvPr id="1073" name="Google Shape;121;p16" descr=""/>
          <p:cNvPicPr/>
          <p:nvPr/>
        </p:nvPicPr>
        <p:blipFill>
          <a:blip r:embed="rId4"/>
          <a:srcRect l="37304" t="0" r="0" b="22145"/>
          <a:stretch/>
        </p:blipFill>
        <p:spPr>
          <a:xfrm flipH="1" rot="5800200">
            <a:off x="6243840" y="1440000"/>
            <a:ext cx="5262120" cy="4003920"/>
          </a:xfrm>
          <a:prstGeom prst="rect">
            <a:avLst/>
          </a:prstGeom>
          <a:ln w="0">
            <a:noFill/>
          </a:ln>
        </p:spPr>
      </p:pic>
      <p:pic>
        <p:nvPicPr>
          <p:cNvPr id="1074" name="Google Shape;122;p16" descr=""/>
          <p:cNvPicPr/>
          <p:nvPr/>
        </p:nvPicPr>
        <p:blipFill>
          <a:blip r:embed="rId5"/>
          <a:srcRect l="74793" t="69418" r="0" b="0"/>
          <a:stretch/>
        </p:blipFill>
        <p:spPr>
          <a:xfrm flipH="1">
            <a:off x="360" y="3007800"/>
            <a:ext cx="2997720" cy="2211840"/>
          </a:xfrm>
          <a:prstGeom prst="rect">
            <a:avLst/>
          </a:prstGeom>
          <a:ln w="0">
            <a:noFill/>
          </a:ln>
        </p:spPr>
      </p:pic>
      <p:sp>
        <p:nvSpPr>
          <p:cNvPr id="107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74" r:id="rId6"/>
    <p:sldLayoutId id="2147483975" r:id="rId7"/>
    <p:sldLayoutId id="2147483976" r:id="rId8"/>
    <p:sldLayoutId id="2147483977" r:id="rId9"/>
    <p:sldLayoutId id="2147483978" r:id="rId10"/>
    <p:sldLayoutId id="2147483979" r:id="rId11"/>
    <p:sldLayoutId id="2147483980" r:id="rId12"/>
    <p:sldLayoutId id="2147483981" r:id="rId13"/>
    <p:sldLayoutId id="2147483982" r:id="rId14"/>
    <p:sldLayoutId id="2147483983" r:id="rId15"/>
    <p:sldLayoutId id="2147483984" r:id="rId16"/>
    <p:sldLayoutId id="2147483985" r:id="rId17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3" name="Google Shape;130;p18" descr=""/>
          <p:cNvPicPr/>
          <p:nvPr/>
        </p:nvPicPr>
        <p:blipFill>
          <a:blip r:embed="rId2"/>
          <a:srcRect l="75410" t="67380" r="0" b="0"/>
          <a:stretch/>
        </p:blipFill>
        <p:spPr>
          <a:xfrm flipH="1">
            <a:off x="-63360" y="3564720"/>
            <a:ext cx="2078640" cy="1677240"/>
          </a:xfrm>
          <a:prstGeom prst="rect">
            <a:avLst/>
          </a:prstGeom>
          <a:ln w="0">
            <a:noFill/>
          </a:ln>
        </p:spPr>
      </p:pic>
      <p:pic>
        <p:nvPicPr>
          <p:cNvPr id="1114" name="Google Shape;131;p18" descr=""/>
          <p:cNvPicPr/>
          <p:nvPr/>
        </p:nvPicPr>
        <p:blipFill>
          <a:blip r:embed="rId3"/>
          <a:srcRect l="0" t="69868" r="76693" b="0"/>
          <a:stretch/>
        </p:blipFill>
        <p:spPr>
          <a:xfrm flipH="1" rot="18684000">
            <a:off x="8305200" y="597600"/>
            <a:ext cx="2078640" cy="1549440"/>
          </a:xfrm>
          <a:prstGeom prst="rect">
            <a:avLst/>
          </a:prstGeom>
          <a:ln w="0">
            <a:noFill/>
          </a:ln>
        </p:spPr>
      </p:pic>
      <p:pic>
        <p:nvPicPr>
          <p:cNvPr id="1115" name="Google Shape;132;p18" descr=""/>
          <p:cNvPicPr/>
          <p:nvPr/>
        </p:nvPicPr>
        <p:blipFill>
          <a:blip r:embed="rId4"/>
          <a:srcRect l="47996" t="23699" r="39900" b="48759"/>
          <a:stretch/>
        </p:blipFill>
        <p:spPr>
          <a:xfrm flipH="1" rot="5400000">
            <a:off x="6215400" y="-685440"/>
            <a:ext cx="1106280" cy="1415880"/>
          </a:xfrm>
          <a:prstGeom prst="rect">
            <a:avLst/>
          </a:prstGeom>
          <a:ln w="0">
            <a:noFill/>
          </a:ln>
        </p:spPr>
      </p:pic>
      <p:sp>
        <p:nvSpPr>
          <p:cNvPr id="11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987" r:id="rId5"/>
    <p:sldLayoutId id="2147483988" r:id="rId6"/>
    <p:sldLayoutId id="2147483989" r:id="rId7"/>
    <p:sldLayoutId id="2147483990" r:id="rId8"/>
    <p:sldLayoutId id="2147483991" r:id="rId9"/>
    <p:sldLayoutId id="2147483992" r:id="rId10"/>
    <p:sldLayoutId id="2147483993" r:id="rId11"/>
    <p:sldLayoutId id="2147483994" r:id="rId12"/>
    <p:sldLayoutId id="2147483995" r:id="rId13"/>
    <p:sldLayoutId id="2147483996" r:id="rId14"/>
    <p:sldLayoutId id="2147483997" r:id="rId15"/>
    <p:sldLayoutId id="2147483998" r:id="rId16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PlaceHolder 1"/>
          <p:cNvSpPr>
            <a:spLocks noGrp="1"/>
          </p:cNvSpPr>
          <p:nvPr>
            <p:ph type="title"/>
          </p:nvPr>
        </p:nvSpPr>
        <p:spPr>
          <a:xfrm>
            <a:off x="1325160" y="1756800"/>
            <a:ext cx="233604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4" name="PlaceHolder 2"/>
          <p:cNvSpPr>
            <a:spLocks noGrp="1"/>
          </p:cNvSpPr>
          <p:nvPr>
            <p:ph type="title"/>
          </p:nvPr>
        </p:nvSpPr>
        <p:spPr>
          <a:xfrm>
            <a:off x="1325160" y="2918880"/>
            <a:ext cx="233604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5" name="PlaceHolder 3"/>
          <p:cNvSpPr>
            <a:spLocks noGrp="1"/>
          </p:cNvSpPr>
          <p:nvPr>
            <p:ph type="title"/>
          </p:nvPr>
        </p:nvSpPr>
        <p:spPr>
          <a:xfrm>
            <a:off x="1325160" y="4080600"/>
            <a:ext cx="233604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6" name="PlaceHolder 4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57" name="Google Shape;244;p35" descr=""/>
          <p:cNvPicPr/>
          <p:nvPr/>
        </p:nvPicPr>
        <p:blipFill>
          <a:blip r:embed="rId2"/>
          <a:srcRect l="38430" t="0" r="8771" b="21636"/>
          <a:stretch/>
        </p:blipFill>
        <p:spPr>
          <a:xfrm rot="18900000">
            <a:off x="-1674720" y="2431440"/>
            <a:ext cx="2618280" cy="2381040"/>
          </a:xfrm>
          <a:prstGeom prst="rect">
            <a:avLst/>
          </a:prstGeom>
          <a:ln w="0">
            <a:noFill/>
          </a:ln>
        </p:spPr>
      </p:pic>
      <p:pic>
        <p:nvPicPr>
          <p:cNvPr id="1158" name="Google Shape;245;p35" descr=""/>
          <p:cNvPicPr/>
          <p:nvPr/>
        </p:nvPicPr>
        <p:blipFill>
          <a:blip r:embed="rId3"/>
          <a:srcRect l="78529" t="72471" r="0" b="0"/>
          <a:stretch/>
        </p:blipFill>
        <p:spPr>
          <a:xfrm flipH="1" rot="10800000">
            <a:off x="7757640" y="-296280"/>
            <a:ext cx="1755720" cy="1415520"/>
          </a:xfrm>
          <a:prstGeom prst="rect">
            <a:avLst/>
          </a:prstGeom>
          <a:ln w="0">
            <a:noFill/>
          </a:ln>
        </p:spPr>
      </p:pic>
      <p:pic>
        <p:nvPicPr>
          <p:cNvPr id="1159" name="Google Shape;246;p35" descr=""/>
          <p:cNvPicPr/>
          <p:nvPr/>
        </p:nvPicPr>
        <p:blipFill>
          <a:blip r:embed="rId4"/>
          <a:srcRect l="46005" t="23799" r="41206" b="53259"/>
          <a:stretch/>
        </p:blipFill>
        <p:spPr>
          <a:xfrm rot="1114800">
            <a:off x="8115120" y="3904560"/>
            <a:ext cx="1169280" cy="1179720"/>
          </a:xfrm>
          <a:prstGeom prst="rect">
            <a:avLst/>
          </a:prstGeom>
          <a:ln w="0">
            <a:noFill/>
          </a:ln>
        </p:spPr>
      </p:pic>
      <p:sp>
        <p:nvSpPr>
          <p:cNvPr id="1160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  <p:sldLayoutId id="2147484007" r:id="rId12"/>
    <p:sldLayoutId id="2147484008" r:id="rId13"/>
    <p:sldLayoutId id="2147484009" r:id="rId14"/>
    <p:sldLayoutId id="2147484010" r:id="rId15"/>
    <p:sldLayoutId id="2147484011" r:id="rId16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PlaceHolder 1"/>
          <p:cNvSpPr>
            <a:spLocks noGrp="1"/>
          </p:cNvSpPr>
          <p:nvPr>
            <p:ph type="title"/>
          </p:nvPr>
        </p:nvSpPr>
        <p:spPr>
          <a:xfrm>
            <a:off x="958320" y="1586520"/>
            <a:ext cx="2225520" cy="828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62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6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8" name="PlaceHolder 2"/>
          <p:cNvSpPr>
            <a:spLocks noGrp="1"/>
          </p:cNvSpPr>
          <p:nvPr>
            <p:ph type="title"/>
          </p:nvPr>
        </p:nvSpPr>
        <p:spPr>
          <a:xfrm>
            <a:off x="3508200" y="1586520"/>
            <a:ext cx="2225520" cy="828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62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6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9" name="PlaceHolder 3"/>
          <p:cNvSpPr>
            <a:spLocks noGrp="1"/>
          </p:cNvSpPr>
          <p:nvPr>
            <p:ph type="title"/>
          </p:nvPr>
        </p:nvSpPr>
        <p:spPr>
          <a:xfrm>
            <a:off x="5959800" y="1586520"/>
            <a:ext cx="2225520" cy="828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62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6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00" name="Google Shape;295;p39" descr=""/>
          <p:cNvPicPr/>
          <p:nvPr/>
        </p:nvPicPr>
        <p:blipFill>
          <a:blip r:embed="rId2"/>
          <a:srcRect l="59849" t="0" r="0" b="36528"/>
          <a:stretch/>
        </p:blipFill>
        <p:spPr>
          <a:xfrm flipH="1" rot="7650000">
            <a:off x="8053920" y="1501560"/>
            <a:ext cx="2461320" cy="2380320"/>
          </a:xfrm>
          <a:prstGeom prst="rect">
            <a:avLst/>
          </a:prstGeom>
          <a:ln w="0">
            <a:noFill/>
          </a:ln>
        </p:spPr>
      </p:pic>
      <p:pic>
        <p:nvPicPr>
          <p:cNvPr id="1201" name="Google Shape;296;p39" descr=""/>
          <p:cNvPicPr/>
          <p:nvPr/>
        </p:nvPicPr>
        <p:blipFill>
          <a:blip r:embed="rId3"/>
          <a:srcRect l="59879" t="29365" r="25205" b="48937"/>
          <a:stretch/>
        </p:blipFill>
        <p:spPr>
          <a:xfrm flipH="1" rot="17326800">
            <a:off x="-382680" y="3514680"/>
            <a:ext cx="1426320" cy="1166400"/>
          </a:xfrm>
          <a:prstGeom prst="rect">
            <a:avLst/>
          </a:prstGeom>
          <a:ln w="0">
            <a:noFill/>
          </a:ln>
        </p:spPr>
      </p:pic>
      <p:pic>
        <p:nvPicPr>
          <p:cNvPr id="1202" name="Google Shape;297;p39" descr=""/>
          <p:cNvPicPr/>
          <p:nvPr/>
        </p:nvPicPr>
        <p:blipFill>
          <a:blip r:embed="rId4"/>
          <a:srcRect l="0" t="87421" r="72082" b="0"/>
          <a:stretch/>
        </p:blipFill>
        <p:spPr>
          <a:xfrm flipH="1" rot="10800000">
            <a:off x="32760" y="0"/>
            <a:ext cx="3467880" cy="1185480"/>
          </a:xfrm>
          <a:prstGeom prst="rect">
            <a:avLst/>
          </a:prstGeom>
          <a:ln w="0">
            <a:noFill/>
          </a:ln>
        </p:spPr>
      </p:pic>
      <p:sp>
        <p:nvSpPr>
          <p:cNvPr id="1203" name="PlaceHolder 4"/>
          <p:cNvSpPr>
            <a:spLocks noGrp="1"/>
          </p:cNvSpPr>
          <p:nvPr>
            <p:ph type="title"/>
          </p:nvPr>
        </p:nvSpPr>
        <p:spPr>
          <a:xfrm>
            <a:off x="958320" y="2414880"/>
            <a:ext cx="2225520" cy="828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4" name="PlaceHolder 5"/>
          <p:cNvSpPr>
            <a:spLocks noGrp="1"/>
          </p:cNvSpPr>
          <p:nvPr>
            <p:ph type="title"/>
          </p:nvPr>
        </p:nvSpPr>
        <p:spPr>
          <a:xfrm>
            <a:off x="3508200" y="2414880"/>
            <a:ext cx="2225520" cy="828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5" name="PlaceHolder 6"/>
          <p:cNvSpPr>
            <a:spLocks noGrp="1"/>
          </p:cNvSpPr>
          <p:nvPr>
            <p:ph type="title"/>
          </p:nvPr>
        </p:nvSpPr>
        <p:spPr>
          <a:xfrm>
            <a:off x="5959800" y="2414880"/>
            <a:ext cx="2225520" cy="8280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6" name="PlaceHolder 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13" r:id="rId5"/>
    <p:sldLayoutId id="2147484014" r:id="rId6"/>
    <p:sldLayoutId id="2147484015" r:id="rId7"/>
    <p:sldLayoutId id="2147484016" r:id="rId8"/>
    <p:sldLayoutId id="2147484017" r:id="rId9"/>
    <p:sldLayoutId id="2147484018" r:id="rId10"/>
    <p:sldLayoutId id="2147484019" r:id="rId11"/>
    <p:sldLayoutId id="2147484020" r:id="rId12"/>
    <p:sldLayoutId id="2147484021" r:id="rId13"/>
    <p:sldLayoutId id="2147484022" r:id="rId14"/>
    <p:sldLayoutId id="2147484023" r:id="rId15"/>
    <p:sldLayoutId id="2147484024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851120" y="1611720"/>
            <a:ext cx="5441760" cy="12340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10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0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" name="Google Shape;181;p28" descr=""/>
          <p:cNvPicPr/>
          <p:nvPr/>
        </p:nvPicPr>
        <p:blipFill>
          <a:blip r:embed="rId2"/>
          <a:srcRect l="85453" t="37675" r="0" b="38178"/>
          <a:stretch/>
        </p:blipFill>
        <p:spPr>
          <a:xfrm>
            <a:off x="8161560" y="2959920"/>
            <a:ext cx="1038240" cy="1803240"/>
          </a:xfrm>
          <a:prstGeom prst="rect">
            <a:avLst/>
          </a:prstGeom>
          <a:ln w="0">
            <a:noFill/>
          </a:ln>
        </p:spPr>
      </p:pic>
      <p:pic>
        <p:nvPicPr>
          <p:cNvPr id="87" name="Google Shape;182;p28" descr=""/>
          <p:cNvPicPr/>
          <p:nvPr/>
        </p:nvPicPr>
        <p:blipFill>
          <a:blip r:embed="rId3"/>
          <a:srcRect l="0" t="84155" r="70196" b="0"/>
          <a:stretch/>
        </p:blipFill>
        <p:spPr>
          <a:xfrm>
            <a:off x="-119880" y="3763080"/>
            <a:ext cx="3594960" cy="1450440"/>
          </a:xfrm>
          <a:prstGeom prst="rect">
            <a:avLst/>
          </a:prstGeom>
          <a:ln w="0">
            <a:noFill/>
          </a:ln>
        </p:spPr>
      </p:pic>
      <p:pic>
        <p:nvPicPr>
          <p:cNvPr id="88" name="Google Shape;183;p28" descr=""/>
          <p:cNvPicPr/>
          <p:nvPr/>
        </p:nvPicPr>
        <p:blipFill>
          <a:blip r:embed="rId4"/>
          <a:srcRect l="57982" t="27173" r="23160" b="46655"/>
          <a:stretch/>
        </p:blipFill>
        <p:spPr>
          <a:xfrm rot="5400000">
            <a:off x="-103680" y="1121760"/>
            <a:ext cx="949680" cy="741240"/>
          </a:xfrm>
          <a:prstGeom prst="rect">
            <a:avLst/>
          </a:prstGeom>
          <a:ln w="0">
            <a:noFill/>
          </a:ln>
        </p:spPr>
      </p:pic>
      <p:pic>
        <p:nvPicPr>
          <p:cNvPr id="89" name="Google Shape;184;p28" descr=""/>
          <p:cNvPicPr/>
          <p:nvPr/>
        </p:nvPicPr>
        <p:blipFill>
          <a:blip r:embed="rId5"/>
          <a:srcRect l="39119" t="0" r="7202" b="22418"/>
          <a:stretch/>
        </p:blipFill>
        <p:spPr>
          <a:xfrm rot="1955400">
            <a:off x="1038240" y="-1962720"/>
            <a:ext cx="3179160" cy="2815920"/>
          </a:xfrm>
          <a:prstGeom prst="rect">
            <a:avLst/>
          </a:prstGeom>
          <a:ln w="0">
            <a:noFill/>
          </a:ln>
        </p:spPr>
      </p:pic>
      <p:pic>
        <p:nvPicPr>
          <p:cNvPr id="90" name="Google Shape;185;p28" descr=""/>
          <p:cNvPicPr/>
          <p:nvPr/>
        </p:nvPicPr>
        <p:blipFill>
          <a:blip r:embed="rId6"/>
          <a:srcRect l="72490" t="64620" r="0" b="0"/>
          <a:stretch/>
        </p:blipFill>
        <p:spPr>
          <a:xfrm rot="16200000">
            <a:off x="7297200" y="194760"/>
            <a:ext cx="2135160" cy="1670400"/>
          </a:xfrm>
          <a:prstGeom prst="rect">
            <a:avLst/>
          </a:prstGeom>
          <a:ln w="0">
            <a:noFill/>
          </a:ln>
        </p:spPr>
      </p:pic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44" name="Google Shape;147;p22" descr=""/>
          <p:cNvPicPr/>
          <p:nvPr/>
        </p:nvPicPr>
        <p:blipFill>
          <a:blip r:embed="rId2"/>
          <a:srcRect l="0" t="69247" r="73294" b="0"/>
          <a:stretch/>
        </p:blipFill>
        <p:spPr>
          <a:xfrm rot="13365000">
            <a:off x="7559640" y="-495000"/>
            <a:ext cx="2381760" cy="1581480"/>
          </a:xfrm>
          <a:prstGeom prst="rect">
            <a:avLst/>
          </a:prstGeom>
          <a:ln w="0">
            <a:noFill/>
          </a:ln>
        </p:spPr>
      </p:pic>
      <p:pic>
        <p:nvPicPr>
          <p:cNvPr id="1245" name="Google Shape;148;p22" descr=""/>
          <p:cNvPicPr/>
          <p:nvPr/>
        </p:nvPicPr>
        <p:blipFill>
          <a:blip r:embed="rId3"/>
          <a:srcRect l="74683" t="66444" r="0" b="0"/>
          <a:stretch/>
        </p:blipFill>
        <p:spPr>
          <a:xfrm>
            <a:off x="7116480" y="3474000"/>
            <a:ext cx="2140200" cy="1725480"/>
          </a:xfrm>
          <a:prstGeom prst="rect">
            <a:avLst/>
          </a:prstGeom>
          <a:ln w="0">
            <a:noFill/>
          </a:ln>
        </p:spPr>
      </p:pic>
      <p:pic>
        <p:nvPicPr>
          <p:cNvPr id="1246" name="Google Shape;149;p22" descr=""/>
          <p:cNvPicPr/>
          <p:nvPr/>
        </p:nvPicPr>
        <p:blipFill>
          <a:blip r:embed="rId4"/>
          <a:srcRect l="58564" t="30415" r="25488" b="45980"/>
          <a:stretch/>
        </p:blipFill>
        <p:spPr>
          <a:xfrm flipH="1" rot="6357600">
            <a:off x="-696960" y="2971800"/>
            <a:ext cx="1458000" cy="1213560"/>
          </a:xfrm>
          <a:prstGeom prst="rect">
            <a:avLst/>
          </a:prstGeom>
          <a:ln w="0">
            <a:noFill/>
          </a:ln>
        </p:spPr>
      </p:pic>
      <p:sp>
        <p:nvSpPr>
          <p:cNvPr id="12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26" r:id="rId5"/>
    <p:sldLayoutId id="2147484027" r:id="rId6"/>
    <p:sldLayoutId id="2147484028" r:id="rId7"/>
    <p:sldLayoutId id="2147484029" r:id="rId8"/>
    <p:sldLayoutId id="2147484030" r:id="rId9"/>
    <p:sldLayoutId id="2147484031" r:id="rId10"/>
    <p:sldLayoutId id="2147484032" r:id="rId11"/>
    <p:sldLayoutId id="2147484033" r:id="rId12"/>
    <p:sldLayoutId id="2147484034" r:id="rId13"/>
    <p:sldLayoutId id="2147484035" r:id="rId14"/>
    <p:sldLayoutId id="2147484036" r:id="rId15"/>
    <p:sldLayoutId id="2147484037" r:id="rId16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85" name="Google Shape;152;p23" descr=""/>
          <p:cNvPicPr/>
          <p:nvPr/>
        </p:nvPicPr>
        <p:blipFill>
          <a:blip r:embed="rId2"/>
          <a:srcRect l="0" t="70473" r="75032" b="0"/>
          <a:stretch/>
        </p:blipFill>
        <p:spPr>
          <a:xfrm flipH="1" rot="5400000">
            <a:off x="7947720" y="4262040"/>
            <a:ext cx="1858680" cy="1266840"/>
          </a:xfrm>
          <a:prstGeom prst="rect">
            <a:avLst/>
          </a:prstGeom>
          <a:ln w="0">
            <a:noFill/>
          </a:ln>
        </p:spPr>
      </p:pic>
      <p:pic>
        <p:nvPicPr>
          <p:cNvPr id="1286" name="Google Shape;153;p23" descr=""/>
          <p:cNvPicPr/>
          <p:nvPr/>
        </p:nvPicPr>
        <p:blipFill>
          <a:blip r:embed="rId3"/>
          <a:srcRect l="86641" t="38362" r="0" b="39166"/>
          <a:stretch/>
        </p:blipFill>
        <p:spPr>
          <a:xfrm rot="10800000">
            <a:off x="-129960" y="806400"/>
            <a:ext cx="656280" cy="1155240"/>
          </a:xfrm>
          <a:prstGeom prst="rect">
            <a:avLst/>
          </a:prstGeom>
          <a:ln w="0">
            <a:noFill/>
          </a:ln>
        </p:spPr>
      </p:pic>
      <p:pic>
        <p:nvPicPr>
          <p:cNvPr id="1287" name="Google Shape;154;p23" descr=""/>
          <p:cNvPicPr/>
          <p:nvPr/>
        </p:nvPicPr>
        <p:blipFill>
          <a:blip r:embed="rId4"/>
          <a:srcRect l="58489" t="31242" r="25638" b="46291"/>
          <a:stretch/>
        </p:blipFill>
        <p:spPr>
          <a:xfrm rot="16200000">
            <a:off x="6565680" y="-609120"/>
            <a:ext cx="1451160" cy="1155240"/>
          </a:xfrm>
          <a:prstGeom prst="rect">
            <a:avLst/>
          </a:prstGeom>
          <a:ln w="0">
            <a:noFill/>
          </a:ln>
        </p:spPr>
      </p:pic>
      <p:sp>
        <p:nvSpPr>
          <p:cNvPr id="12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39" r:id="rId5"/>
    <p:sldLayoutId id="2147484040" r:id="rId6"/>
    <p:sldLayoutId id="2147484041" r:id="rId7"/>
    <p:sldLayoutId id="2147484042" r:id="rId8"/>
    <p:sldLayoutId id="2147484043" r:id="rId9"/>
    <p:sldLayoutId id="2147484044" r:id="rId10"/>
    <p:sldLayoutId id="2147484045" r:id="rId11"/>
    <p:sldLayoutId id="2147484046" r:id="rId12"/>
    <p:sldLayoutId id="2147484047" r:id="rId13"/>
    <p:sldLayoutId id="2147484048" r:id="rId14"/>
    <p:sldLayoutId id="2147484049" r:id="rId15"/>
    <p:sldLayoutId id="2147484050" r:id="rId16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26" name="Google Shape;162;p25" descr=""/>
          <p:cNvPicPr/>
          <p:nvPr/>
        </p:nvPicPr>
        <p:blipFill>
          <a:blip r:embed="rId2"/>
          <a:srcRect l="84714" t="37540" r="0" b="38345"/>
          <a:stretch/>
        </p:blipFill>
        <p:spPr>
          <a:xfrm rot="16200000">
            <a:off x="6855840" y="-432000"/>
            <a:ext cx="750960" cy="1239840"/>
          </a:xfrm>
          <a:prstGeom prst="rect">
            <a:avLst/>
          </a:prstGeom>
          <a:ln w="0">
            <a:noFill/>
          </a:ln>
        </p:spPr>
      </p:pic>
      <p:pic>
        <p:nvPicPr>
          <p:cNvPr id="1327" name="Google Shape;163;p25" descr=""/>
          <p:cNvPicPr/>
          <p:nvPr/>
        </p:nvPicPr>
        <p:blipFill>
          <a:blip r:embed="rId3"/>
          <a:srcRect l="0" t="87096" r="71205" b="0"/>
          <a:stretch/>
        </p:blipFill>
        <p:spPr>
          <a:xfrm flipH="1">
            <a:off x="6349320" y="4237200"/>
            <a:ext cx="2794680" cy="950400"/>
          </a:xfrm>
          <a:prstGeom prst="rect">
            <a:avLst/>
          </a:prstGeom>
          <a:ln w="0">
            <a:noFill/>
          </a:ln>
        </p:spPr>
      </p:pic>
      <p:pic>
        <p:nvPicPr>
          <p:cNvPr id="1328" name="Google Shape;164;p25" descr=""/>
          <p:cNvPicPr/>
          <p:nvPr/>
        </p:nvPicPr>
        <p:blipFill>
          <a:blip r:embed="rId4"/>
          <a:srcRect l="59699" t="32619" r="26851" b="49049"/>
          <a:stretch/>
        </p:blipFill>
        <p:spPr>
          <a:xfrm rot="10800000">
            <a:off x="1466640" y="4570560"/>
            <a:ext cx="1516320" cy="1162080"/>
          </a:xfrm>
          <a:prstGeom prst="rect">
            <a:avLst/>
          </a:prstGeom>
          <a:ln w="0">
            <a:noFill/>
          </a:ln>
        </p:spPr>
      </p:pic>
      <p:sp>
        <p:nvSpPr>
          <p:cNvPr id="13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  <p:sldLayoutId id="2147484059" r:id="rId12"/>
    <p:sldLayoutId id="2147484060" r:id="rId13"/>
    <p:sldLayoutId id="2147484061" r:id="rId14"/>
    <p:sldLayoutId id="2147484062" r:id="rId15"/>
    <p:sldLayoutId id="2147484063" r:id="rId16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67" name="Google Shape;37;p5" descr=""/>
          <p:cNvPicPr/>
          <p:nvPr/>
        </p:nvPicPr>
        <p:blipFill>
          <a:blip r:embed="rId2"/>
          <a:srcRect l="77227" t="71539" r="0" b="0"/>
          <a:stretch/>
        </p:blipFill>
        <p:spPr>
          <a:xfrm flipH="1">
            <a:off x="-102960" y="4023720"/>
            <a:ext cx="1544040" cy="1213560"/>
          </a:xfrm>
          <a:prstGeom prst="rect">
            <a:avLst/>
          </a:prstGeom>
          <a:ln w="0">
            <a:noFill/>
          </a:ln>
        </p:spPr>
      </p:pic>
      <p:pic>
        <p:nvPicPr>
          <p:cNvPr id="1368" name="Google Shape;38;p5" descr=""/>
          <p:cNvPicPr/>
          <p:nvPr/>
        </p:nvPicPr>
        <p:blipFill>
          <a:blip r:embed="rId3"/>
          <a:srcRect l="0" t="86588" r="71306" b="0"/>
          <a:stretch/>
        </p:blipFill>
        <p:spPr>
          <a:xfrm rot="10800000">
            <a:off x="6295320" y="-33120"/>
            <a:ext cx="2875680" cy="1020240"/>
          </a:xfrm>
          <a:prstGeom prst="rect">
            <a:avLst/>
          </a:prstGeom>
          <a:ln w="0">
            <a:noFill/>
          </a:ln>
        </p:spPr>
      </p:pic>
      <p:pic>
        <p:nvPicPr>
          <p:cNvPr id="1369" name="Google Shape;39;p5" descr=""/>
          <p:cNvPicPr/>
          <p:nvPr/>
        </p:nvPicPr>
        <p:blipFill>
          <a:blip r:embed="rId4"/>
          <a:srcRect l="37752" t="0" r="8849" b="23348"/>
          <a:stretch/>
        </p:blipFill>
        <p:spPr>
          <a:xfrm>
            <a:off x="-2918520" y="-2773440"/>
            <a:ext cx="4309200" cy="3790800"/>
          </a:xfrm>
          <a:prstGeom prst="rect">
            <a:avLst/>
          </a:prstGeom>
          <a:ln w="0">
            <a:noFill/>
          </a:ln>
        </p:spPr>
      </p:pic>
      <p:pic>
        <p:nvPicPr>
          <p:cNvPr id="1370" name="Google Shape;40;p5" descr=""/>
          <p:cNvPicPr/>
          <p:nvPr/>
        </p:nvPicPr>
        <p:blipFill>
          <a:blip r:embed="rId5"/>
          <a:srcRect l="47804" t="25147" r="40796" b="47688"/>
          <a:stretch/>
        </p:blipFill>
        <p:spPr>
          <a:xfrm>
            <a:off x="8429040" y="1465200"/>
            <a:ext cx="1316880" cy="1765080"/>
          </a:xfrm>
          <a:prstGeom prst="rect">
            <a:avLst/>
          </a:prstGeom>
          <a:ln w="0">
            <a:noFill/>
          </a:ln>
        </p:spPr>
      </p:pic>
      <p:pic>
        <p:nvPicPr>
          <p:cNvPr id="1371" name="Google Shape;41;p5" descr=""/>
          <p:cNvPicPr/>
          <p:nvPr/>
        </p:nvPicPr>
        <p:blipFill>
          <a:blip r:embed="rId6"/>
          <a:srcRect l="36584" t="0" r="0" b="0"/>
          <a:stretch/>
        </p:blipFill>
        <p:spPr>
          <a:xfrm flipH="1">
            <a:off x="6617160" y="4240080"/>
            <a:ext cx="3624120" cy="3502080"/>
          </a:xfrm>
          <a:prstGeom prst="rect">
            <a:avLst/>
          </a:prstGeom>
          <a:ln w="0">
            <a:noFill/>
          </a:ln>
        </p:spPr>
      </p:pic>
      <p:sp>
        <p:nvSpPr>
          <p:cNvPr id="13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65" r:id="rId7"/>
    <p:sldLayoutId id="2147484066" r:id="rId8"/>
    <p:sldLayoutId id="2147484067" r:id="rId9"/>
    <p:sldLayoutId id="2147484068" r:id="rId10"/>
    <p:sldLayoutId id="2147484069" r:id="rId11"/>
    <p:sldLayoutId id="2147484070" r:id="rId12"/>
    <p:sldLayoutId id="2147484071" r:id="rId13"/>
    <p:sldLayoutId id="2147484072" r:id="rId14"/>
    <p:sldLayoutId id="2147484073" r:id="rId15"/>
    <p:sldLayoutId id="2147484074" r:id="rId16"/>
    <p:sldLayoutId id="2147484075" r:id="rId17"/>
    <p:sldLayoutId id="2147484076" r:id="rId18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PlaceHolder 1"/>
          <p:cNvSpPr>
            <a:spLocks noGrp="1"/>
          </p:cNvSpPr>
          <p:nvPr>
            <p:ph type="title"/>
          </p:nvPr>
        </p:nvSpPr>
        <p:spPr>
          <a:xfrm>
            <a:off x="714960" y="1838880"/>
            <a:ext cx="4137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10" name="Google Shape;207;p31" descr=""/>
          <p:cNvPicPr/>
          <p:nvPr/>
        </p:nvPicPr>
        <p:blipFill>
          <a:blip r:embed="rId2"/>
          <a:srcRect l="37630" t="0" r="8258" b="23614"/>
          <a:stretch/>
        </p:blipFill>
        <p:spPr>
          <a:xfrm rot="7389000">
            <a:off x="5096880" y="4469400"/>
            <a:ext cx="2360160" cy="2041200"/>
          </a:xfrm>
          <a:prstGeom prst="rect">
            <a:avLst/>
          </a:prstGeom>
          <a:ln w="0">
            <a:noFill/>
          </a:ln>
        </p:spPr>
      </p:pic>
      <p:pic>
        <p:nvPicPr>
          <p:cNvPr id="1411" name="Google Shape;208;p31" descr=""/>
          <p:cNvPicPr/>
          <p:nvPr/>
        </p:nvPicPr>
        <p:blipFill>
          <a:blip r:embed="rId3"/>
          <a:srcRect l="77478" t="70977" r="0" b="0"/>
          <a:stretch/>
        </p:blipFill>
        <p:spPr>
          <a:xfrm flipH="1">
            <a:off x="-48600" y="4235040"/>
            <a:ext cx="1182240" cy="957960"/>
          </a:xfrm>
          <a:prstGeom prst="rect">
            <a:avLst/>
          </a:prstGeom>
          <a:ln w="0">
            <a:noFill/>
          </a:ln>
        </p:spPr>
      </p:pic>
      <p:pic>
        <p:nvPicPr>
          <p:cNvPr id="1412" name="Google Shape;209;p31" descr=""/>
          <p:cNvPicPr/>
          <p:nvPr/>
        </p:nvPicPr>
        <p:blipFill>
          <a:blip r:embed="rId4"/>
          <a:srcRect l="59579" t="28190" r="25388" b="45311"/>
          <a:stretch/>
        </p:blipFill>
        <p:spPr>
          <a:xfrm flipH="1" rot="16200000">
            <a:off x="8285040" y="39600"/>
            <a:ext cx="786240" cy="779400"/>
          </a:xfrm>
          <a:prstGeom prst="rect">
            <a:avLst/>
          </a:prstGeom>
          <a:ln w="0">
            <a:noFill/>
          </a:ln>
        </p:spPr>
      </p:pic>
      <p:sp>
        <p:nvSpPr>
          <p:cNvPr id="14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78" r:id="rId5"/>
    <p:sldLayoutId id="2147484079" r:id="rId6"/>
    <p:sldLayoutId id="2147484080" r:id="rId7"/>
    <p:sldLayoutId id="2147484081" r:id="rId8"/>
    <p:sldLayoutId id="2147484082" r:id="rId9"/>
    <p:sldLayoutId id="2147484083" r:id="rId10"/>
    <p:sldLayoutId id="2147484084" r:id="rId11"/>
    <p:sldLayoutId id="2147484085" r:id="rId12"/>
    <p:sldLayoutId id="2147484086" r:id="rId13"/>
    <p:sldLayoutId id="2147484087" r:id="rId14"/>
    <p:sldLayoutId id="2147484088" r:id="rId15"/>
    <p:sldLayoutId id="2147484089" r:id="rId16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PlaceHolder 1"/>
          <p:cNvSpPr>
            <a:spLocks noGrp="1"/>
          </p:cNvSpPr>
          <p:nvPr>
            <p:ph type="title"/>
          </p:nvPr>
        </p:nvSpPr>
        <p:spPr>
          <a:xfrm>
            <a:off x="2430000" y="534960"/>
            <a:ext cx="4283640" cy="997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1" name="Google Shape;304;p40"/>
          <p:cNvSpPr/>
          <p:nvPr/>
        </p:nvSpPr>
        <p:spPr>
          <a:xfrm>
            <a:off x="2883240" y="3519000"/>
            <a:ext cx="3377160" cy="98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spcBef>
                <a:spcPts val="300"/>
              </a:spcBef>
              <a:buNone/>
              <a:tabLst>
                <a:tab algn="l" pos="0"/>
              </a:tabLst>
            </a:pPr>
            <a:r>
              <a:rPr b="0" lang="en" sz="1200" spc="-1" strike="noStrike">
                <a:solidFill>
                  <a:srgbClr val="ffffff"/>
                </a:solidFill>
                <a:latin typeface="Chakra Petch"/>
                <a:ea typeface="Chakra Petch"/>
              </a:rPr>
              <a:t>CREDITS: This presentation template was created by </a:t>
            </a:r>
            <a:r>
              <a:rPr b="0" lang="en" sz="1200" spc="-1" strike="noStrike" u="sng">
                <a:solidFill>
                  <a:srgbClr val="a0ebdc"/>
                </a:solidFill>
                <a:uFillTx/>
                <a:latin typeface="Chakra Petch"/>
                <a:ea typeface="Chakra Petch"/>
                <a:hlinkClick r:id="rId2"/>
              </a:rPr>
              <a:t>Slidesgo</a:t>
            </a:r>
            <a:r>
              <a:rPr b="0" lang="en" sz="1200" spc="-1" strike="noStrike">
                <a:solidFill>
                  <a:srgbClr val="ffffff"/>
                </a:solidFill>
                <a:latin typeface="Chakra Petch"/>
                <a:ea typeface="Chakra Petch"/>
              </a:rPr>
              <a:t>, including icons by </a:t>
            </a:r>
            <a:r>
              <a:rPr b="0" lang="en" sz="1200" spc="-1" strike="noStrike" u="sng">
                <a:solidFill>
                  <a:srgbClr val="a0ebdc"/>
                </a:solidFill>
                <a:uFillTx/>
                <a:latin typeface="Chakra Petch"/>
                <a:ea typeface="Chakra Petch"/>
                <a:hlinkClick r:id="rId3"/>
              </a:rPr>
              <a:t>Flaticon</a:t>
            </a:r>
            <a:r>
              <a:rPr b="0" lang="en" sz="1200" spc="-1" strike="noStrike">
                <a:solidFill>
                  <a:srgbClr val="ffffff"/>
                </a:solidFill>
                <a:latin typeface="Chakra Petch"/>
                <a:ea typeface="Chakra Petch"/>
              </a:rPr>
              <a:t> and infographics &amp; images by </a:t>
            </a:r>
            <a:r>
              <a:rPr b="0" lang="en" sz="1200" spc="-1" strike="noStrike" u="sng">
                <a:solidFill>
                  <a:srgbClr val="a0ebdc"/>
                </a:solidFill>
                <a:uFillTx/>
                <a:latin typeface="Chakra Petch"/>
                <a:ea typeface="Chakra Petch"/>
                <a:hlinkClick r:id="rId4"/>
              </a:rPr>
              <a:t>Freepik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1452" name="Google Shape;305;p40" descr=""/>
          <p:cNvPicPr/>
          <p:nvPr/>
        </p:nvPicPr>
        <p:blipFill>
          <a:blip r:embed="rId5"/>
          <a:srcRect l="39241" t="0" r="8530" b="22813"/>
          <a:stretch/>
        </p:blipFill>
        <p:spPr>
          <a:xfrm rot="16200000">
            <a:off x="-1517400" y="527760"/>
            <a:ext cx="3794040" cy="3435840"/>
          </a:xfrm>
          <a:prstGeom prst="rect">
            <a:avLst/>
          </a:prstGeom>
          <a:ln w="0">
            <a:noFill/>
          </a:ln>
        </p:spPr>
      </p:pic>
      <p:pic>
        <p:nvPicPr>
          <p:cNvPr id="1453" name="Google Shape;306;p40" descr=""/>
          <p:cNvPicPr/>
          <p:nvPr/>
        </p:nvPicPr>
        <p:blipFill>
          <a:blip r:embed="rId6"/>
          <a:srcRect l="81013" t="35103" r="0" b="37787"/>
          <a:stretch/>
        </p:blipFill>
        <p:spPr>
          <a:xfrm>
            <a:off x="7211880" y="2779200"/>
            <a:ext cx="1965600" cy="2936520"/>
          </a:xfrm>
          <a:prstGeom prst="rect">
            <a:avLst/>
          </a:prstGeom>
          <a:ln w="0">
            <a:noFill/>
          </a:ln>
        </p:spPr>
      </p:pic>
      <p:pic>
        <p:nvPicPr>
          <p:cNvPr id="1454" name="Google Shape;307;p40" descr=""/>
          <p:cNvPicPr/>
          <p:nvPr/>
        </p:nvPicPr>
        <p:blipFill>
          <a:blip r:embed="rId7"/>
          <a:srcRect l="78182" t="71683" r="0" b="0"/>
          <a:stretch/>
        </p:blipFill>
        <p:spPr>
          <a:xfrm flipH="1" rot="10800000">
            <a:off x="7441200" y="-84600"/>
            <a:ext cx="1788840" cy="1459800"/>
          </a:xfrm>
          <a:prstGeom prst="rect">
            <a:avLst/>
          </a:prstGeom>
          <a:ln w="0">
            <a:noFill/>
          </a:ln>
        </p:spPr>
      </p:pic>
      <p:pic>
        <p:nvPicPr>
          <p:cNvPr id="1455" name="Google Shape;308;p40" descr=""/>
          <p:cNvPicPr/>
          <p:nvPr/>
        </p:nvPicPr>
        <p:blipFill>
          <a:blip r:embed="rId8"/>
          <a:srcRect l="48561" t="23228" r="39816" b="53358"/>
          <a:stretch/>
        </p:blipFill>
        <p:spPr>
          <a:xfrm rot="5400000">
            <a:off x="802080" y="4000320"/>
            <a:ext cx="1305720" cy="1478880"/>
          </a:xfrm>
          <a:prstGeom prst="rect">
            <a:avLst/>
          </a:prstGeom>
          <a:ln w="0">
            <a:noFill/>
          </a:ln>
        </p:spPr>
      </p:pic>
      <p:pic>
        <p:nvPicPr>
          <p:cNvPr id="1456" name="Google Shape;309;p40" descr=""/>
          <p:cNvPicPr/>
          <p:nvPr/>
        </p:nvPicPr>
        <p:blipFill>
          <a:blip r:embed="rId9"/>
          <a:srcRect l="60585" t="29853" r="26645" b="46729"/>
          <a:stretch/>
        </p:blipFill>
        <p:spPr>
          <a:xfrm>
            <a:off x="4819680" y="-814320"/>
            <a:ext cx="1179360" cy="1216080"/>
          </a:xfrm>
          <a:prstGeom prst="rect">
            <a:avLst/>
          </a:prstGeom>
          <a:ln w="0">
            <a:noFill/>
          </a:ln>
        </p:spPr>
      </p:pic>
      <p:sp>
        <p:nvSpPr>
          <p:cNvPr id="14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091" r:id="rId10"/>
    <p:sldLayoutId id="2147484092" r:id="rId11"/>
    <p:sldLayoutId id="2147484093" r:id="rId12"/>
    <p:sldLayoutId id="2147484094" r:id="rId13"/>
    <p:sldLayoutId id="2147484095" r:id="rId14"/>
    <p:sldLayoutId id="2147484096" r:id="rId15"/>
    <p:sldLayoutId id="2147484097" r:id="rId16"/>
    <p:sldLayoutId id="2147484098" r:id="rId17"/>
    <p:sldLayoutId id="2147484099" r:id="rId18"/>
    <p:sldLayoutId id="2147484100" r:id="rId19"/>
    <p:sldLayoutId id="2147484101" r:id="rId20"/>
    <p:sldLayoutId id="2147484102" r:id="rId21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95" name="Google Shape;44;p6" descr=""/>
          <p:cNvPicPr/>
          <p:nvPr/>
        </p:nvPicPr>
        <p:blipFill>
          <a:blip r:embed="rId2"/>
          <a:srcRect l="69446" t="57823" r="0" b="0"/>
          <a:stretch/>
        </p:blipFill>
        <p:spPr>
          <a:xfrm rot="10800000">
            <a:off x="-74520" y="-121680"/>
            <a:ext cx="2793600" cy="1775160"/>
          </a:xfrm>
          <a:prstGeom prst="rect">
            <a:avLst/>
          </a:prstGeom>
          <a:ln w="0">
            <a:noFill/>
          </a:ln>
        </p:spPr>
      </p:pic>
      <p:pic>
        <p:nvPicPr>
          <p:cNvPr id="1496" name="Google Shape;45;p6" descr=""/>
          <p:cNvPicPr/>
          <p:nvPr/>
        </p:nvPicPr>
        <p:blipFill>
          <a:blip r:embed="rId3"/>
          <a:srcRect l="78815" t="72608" r="0" b="0"/>
          <a:stretch/>
        </p:blipFill>
        <p:spPr>
          <a:xfrm>
            <a:off x="8033760" y="4213800"/>
            <a:ext cx="1542600" cy="1253880"/>
          </a:xfrm>
          <a:prstGeom prst="rect">
            <a:avLst/>
          </a:prstGeom>
          <a:ln w="0">
            <a:noFill/>
          </a:ln>
        </p:spPr>
      </p:pic>
      <p:pic>
        <p:nvPicPr>
          <p:cNvPr id="1497" name="Google Shape;46;p6" descr=""/>
          <p:cNvPicPr/>
          <p:nvPr/>
        </p:nvPicPr>
        <p:blipFill>
          <a:blip r:embed="rId4"/>
          <a:srcRect l="47804" t="25147" r="40796" b="47688"/>
          <a:stretch/>
        </p:blipFill>
        <p:spPr>
          <a:xfrm>
            <a:off x="-138240" y="4017600"/>
            <a:ext cx="1042200" cy="1396800"/>
          </a:xfrm>
          <a:prstGeom prst="rect">
            <a:avLst/>
          </a:prstGeom>
          <a:ln w="0">
            <a:noFill/>
          </a:ln>
        </p:spPr>
      </p:pic>
      <p:pic>
        <p:nvPicPr>
          <p:cNvPr id="1498" name="Google Shape;47;p6" descr=""/>
          <p:cNvPicPr/>
          <p:nvPr/>
        </p:nvPicPr>
        <p:blipFill>
          <a:blip r:embed="rId5"/>
          <a:srcRect l="59955" t="26561" r="26537" b="45129"/>
          <a:stretch/>
        </p:blipFill>
        <p:spPr>
          <a:xfrm>
            <a:off x="8381880" y="-239760"/>
            <a:ext cx="935640" cy="1102680"/>
          </a:xfrm>
          <a:prstGeom prst="rect">
            <a:avLst/>
          </a:prstGeom>
          <a:ln w="0">
            <a:noFill/>
          </a:ln>
        </p:spPr>
      </p:pic>
      <p:sp>
        <p:nvSpPr>
          <p:cNvPr id="14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104" r:id="rId6"/>
    <p:sldLayoutId id="2147484105" r:id="rId7"/>
    <p:sldLayoutId id="2147484106" r:id="rId8"/>
    <p:sldLayoutId id="2147484107" r:id="rId9"/>
    <p:sldLayoutId id="2147484108" r:id="rId10"/>
    <p:sldLayoutId id="2147484109" r:id="rId11"/>
    <p:sldLayoutId id="2147484110" r:id="rId12"/>
    <p:sldLayoutId id="2147484111" r:id="rId13"/>
    <p:sldLayoutId id="2147484112" r:id="rId14"/>
    <p:sldLayoutId id="2147484113" r:id="rId15"/>
    <p:sldLayoutId id="2147484114" r:id="rId16"/>
    <p:sldLayoutId id="2147484115" r:id="rId17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37" name="Google Shape;220;p33" descr=""/>
          <p:cNvPicPr/>
          <p:nvPr/>
        </p:nvPicPr>
        <p:blipFill>
          <a:blip r:embed="rId2"/>
          <a:srcRect l="37630" t="0" r="8258" b="23614"/>
          <a:stretch/>
        </p:blipFill>
        <p:spPr>
          <a:xfrm rot="7389000">
            <a:off x="5096880" y="4469400"/>
            <a:ext cx="2360160" cy="2041200"/>
          </a:xfrm>
          <a:prstGeom prst="rect">
            <a:avLst/>
          </a:prstGeom>
          <a:ln w="0">
            <a:noFill/>
          </a:ln>
        </p:spPr>
      </p:pic>
      <p:pic>
        <p:nvPicPr>
          <p:cNvPr id="1538" name="Google Shape;221;p33" descr=""/>
          <p:cNvPicPr/>
          <p:nvPr/>
        </p:nvPicPr>
        <p:blipFill>
          <a:blip r:embed="rId3"/>
          <a:srcRect l="77478" t="70977" r="0" b="0"/>
          <a:stretch/>
        </p:blipFill>
        <p:spPr>
          <a:xfrm flipH="1">
            <a:off x="-48600" y="4235040"/>
            <a:ext cx="1182240" cy="957960"/>
          </a:xfrm>
          <a:prstGeom prst="rect">
            <a:avLst/>
          </a:prstGeom>
          <a:ln w="0">
            <a:noFill/>
          </a:ln>
        </p:spPr>
      </p:pic>
      <p:pic>
        <p:nvPicPr>
          <p:cNvPr id="1539" name="Google Shape;222;p33" descr=""/>
          <p:cNvPicPr/>
          <p:nvPr/>
        </p:nvPicPr>
        <p:blipFill>
          <a:blip r:embed="rId4"/>
          <a:srcRect l="59579" t="28190" r="25388" b="45311"/>
          <a:stretch/>
        </p:blipFill>
        <p:spPr>
          <a:xfrm flipH="1" rot="16200000">
            <a:off x="8285040" y="39600"/>
            <a:ext cx="786240" cy="779400"/>
          </a:xfrm>
          <a:prstGeom prst="rect">
            <a:avLst/>
          </a:prstGeom>
          <a:ln w="0">
            <a:noFill/>
          </a:ln>
        </p:spPr>
      </p:pic>
      <p:sp>
        <p:nvSpPr>
          <p:cNvPr id="15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117" r:id="rId5"/>
    <p:sldLayoutId id="2147484118" r:id="rId6"/>
    <p:sldLayoutId id="2147484119" r:id="rId7"/>
    <p:sldLayoutId id="2147484120" r:id="rId8"/>
    <p:sldLayoutId id="2147484121" r:id="rId9"/>
    <p:sldLayoutId id="2147484122" r:id="rId10"/>
    <p:sldLayoutId id="2147484123" r:id="rId11"/>
    <p:sldLayoutId id="2147484124" r:id="rId12"/>
    <p:sldLayoutId id="2147484125" r:id="rId13"/>
    <p:sldLayoutId id="2147484126" r:id="rId14"/>
    <p:sldLayoutId id="2147484127" r:id="rId15"/>
    <p:sldLayoutId id="2147484128" r:id="rId16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78" name="Google Shape;190;p29" descr=""/>
          <p:cNvPicPr/>
          <p:nvPr/>
        </p:nvPicPr>
        <p:blipFill>
          <a:blip r:embed="rId2"/>
          <a:srcRect l="0" t="67387" r="75288" b="0"/>
          <a:stretch/>
        </p:blipFill>
        <p:spPr>
          <a:xfrm flipH="1">
            <a:off x="7497360" y="3897360"/>
            <a:ext cx="1824480" cy="1388160"/>
          </a:xfrm>
          <a:prstGeom prst="rect">
            <a:avLst/>
          </a:prstGeom>
          <a:ln w="0">
            <a:noFill/>
          </a:ln>
        </p:spPr>
      </p:pic>
      <p:pic>
        <p:nvPicPr>
          <p:cNvPr id="1579" name="Google Shape;191;p29" descr=""/>
          <p:cNvPicPr/>
          <p:nvPr/>
        </p:nvPicPr>
        <p:blipFill>
          <a:blip r:embed="rId3"/>
          <a:srcRect l="49781" t="24940" r="42283" b="50811"/>
          <a:stretch/>
        </p:blipFill>
        <p:spPr>
          <a:xfrm rot="10800000">
            <a:off x="-295200" y="3898080"/>
            <a:ext cx="725400" cy="1246680"/>
          </a:xfrm>
          <a:prstGeom prst="rect">
            <a:avLst/>
          </a:prstGeom>
          <a:ln w="0">
            <a:noFill/>
          </a:ln>
        </p:spPr>
      </p:pic>
      <p:pic>
        <p:nvPicPr>
          <p:cNvPr id="1580" name="Google Shape;192;p29" descr=""/>
          <p:cNvPicPr/>
          <p:nvPr/>
        </p:nvPicPr>
        <p:blipFill>
          <a:blip r:embed="rId4"/>
          <a:srcRect l="74265" t="67128" r="0" b="0"/>
          <a:stretch/>
        </p:blipFill>
        <p:spPr>
          <a:xfrm rot="16200000">
            <a:off x="7254720" y="120600"/>
            <a:ext cx="2175480" cy="1690200"/>
          </a:xfrm>
          <a:prstGeom prst="rect">
            <a:avLst/>
          </a:prstGeom>
          <a:ln w="0">
            <a:noFill/>
          </a:ln>
        </p:spPr>
      </p:pic>
      <p:sp>
        <p:nvSpPr>
          <p:cNvPr id="158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130" r:id="rId5"/>
    <p:sldLayoutId id="2147484131" r:id="rId6"/>
    <p:sldLayoutId id="2147484132" r:id="rId7"/>
    <p:sldLayoutId id="2147484133" r:id="rId8"/>
    <p:sldLayoutId id="2147484134" r:id="rId9"/>
    <p:sldLayoutId id="2147484135" r:id="rId10"/>
    <p:sldLayoutId id="2147484136" r:id="rId11"/>
    <p:sldLayoutId id="2147484137" r:id="rId12"/>
    <p:sldLayoutId id="2147484138" r:id="rId13"/>
    <p:sldLayoutId id="2147484139" r:id="rId14"/>
    <p:sldLayoutId id="2147484140" r:id="rId15"/>
    <p:sldLayoutId id="2147484141" r:id="rId16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PlaceHolder 1"/>
          <p:cNvSpPr>
            <a:spLocks noGrp="1"/>
          </p:cNvSpPr>
          <p:nvPr>
            <p:ph type="title"/>
          </p:nvPr>
        </p:nvSpPr>
        <p:spPr>
          <a:xfrm>
            <a:off x="1048320" y="324000"/>
            <a:ext cx="7047000" cy="48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143" r:id="rId2"/>
    <p:sldLayoutId id="2147484144" r:id="rId3"/>
    <p:sldLayoutId id="2147484145" r:id="rId4"/>
    <p:sldLayoutId id="2147484146" r:id="rId5"/>
    <p:sldLayoutId id="2147484147" r:id="rId6"/>
    <p:sldLayoutId id="2147484148" r:id="rId7"/>
    <p:sldLayoutId id="2147484149" r:id="rId8"/>
    <p:sldLayoutId id="2147484150" r:id="rId9"/>
    <p:sldLayoutId id="2147484151" r:id="rId10"/>
    <p:sldLayoutId id="2147484152" r:id="rId11"/>
    <p:sldLayoutId id="2147484153" r:id="rId12"/>
    <p:sldLayoutId id="2147484154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728000" y="2244240"/>
            <a:ext cx="5688000" cy="1177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6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title"/>
          </p:nvPr>
        </p:nvSpPr>
        <p:spPr>
          <a:xfrm>
            <a:off x="2996640" y="1287720"/>
            <a:ext cx="3150720" cy="956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0" name="Google Shape;111;p15" descr=""/>
          <p:cNvPicPr/>
          <p:nvPr/>
        </p:nvPicPr>
        <p:blipFill>
          <a:blip r:embed="rId2"/>
          <a:srcRect l="83148" t="37715" r="0" b="36989"/>
          <a:stretch/>
        </p:blipFill>
        <p:spPr>
          <a:xfrm flipH="1">
            <a:off x="-75600" y="2739960"/>
            <a:ext cx="1356480" cy="2130840"/>
          </a:xfrm>
          <a:prstGeom prst="rect">
            <a:avLst/>
          </a:prstGeom>
          <a:ln w="0">
            <a:noFill/>
          </a:ln>
        </p:spPr>
      </p:pic>
      <p:pic>
        <p:nvPicPr>
          <p:cNvPr id="131" name="Google Shape;112;p15" descr=""/>
          <p:cNvPicPr/>
          <p:nvPr/>
        </p:nvPicPr>
        <p:blipFill>
          <a:blip r:embed="rId3"/>
          <a:srcRect l="60799" t="27752" r="27123" b="45861"/>
          <a:stretch/>
        </p:blipFill>
        <p:spPr>
          <a:xfrm flipH="1" rot="16200000">
            <a:off x="1362600" y="-38880"/>
            <a:ext cx="1077120" cy="1323720"/>
          </a:xfrm>
          <a:prstGeom prst="rect">
            <a:avLst/>
          </a:prstGeom>
          <a:ln w="0">
            <a:noFill/>
          </a:ln>
        </p:spPr>
      </p:pic>
      <p:pic>
        <p:nvPicPr>
          <p:cNvPr id="132" name="Google Shape;113;p15" descr=""/>
          <p:cNvPicPr/>
          <p:nvPr/>
        </p:nvPicPr>
        <p:blipFill>
          <a:blip r:embed="rId4"/>
          <a:srcRect l="37304" t="0" r="0" b="22145"/>
          <a:stretch/>
        </p:blipFill>
        <p:spPr>
          <a:xfrm flipH="1" rot="703200">
            <a:off x="5078520" y="3415320"/>
            <a:ext cx="5262120" cy="4003920"/>
          </a:xfrm>
          <a:prstGeom prst="rect">
            <a:avLst/>
          </a:prstGeom>
          <a:ln w="0">
            <a:noFill/>
          </a:ln>
        </p:spPr>
      </p:pic>
      <p:pic>
        <p:nvPicPr>
          <p:cNvPr id="133" name="Google Shape;114;p15" descr=""/>
          <p:cNvPicPr/>
          <p:nvPr/>
        </p:nvPicPr>
        <p:blipFill>
          <a:blip r:embed="rId5"/>
          <a:srcRect l="73501" t="66317" r="0" b="0"/>
          <a:stretch/>
        </p:blipFill>
        <p:spPr>
          <a:xfrm flipH="1" rot="10800000">
            <a:off x="6108480" y="-75600"/>
            <a:ext cx="3126600" cy="2417400"/>
          </a:xfrm>
          <a:prstGeom prst="rect">
            <a:avLst/>
          </a:prstGeom>
          <a:ln w="0">
            <a:noFill/>
          </a:ln>
        </p:spPr>
      </p:pic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4156" r:id="rId2"/>
    <p:sldLayoutId id="2147484157" r:id="rId3"/>
    <p:sldLayoutId id="2147484158" r:id="rId4"/>
    <p:sldLayoutId id="2147484159" r:id="rId5"/>
    <p:sldLayoutId id="2147484160" r:id="rId6"/>
    <p:sldLayoutId id="2147484161" r:id="rId7"/>
    <p:sldLayoutId id="2147484162" r:id="rId8"/>
    <p:sldLayoutId id="2147484163" r:id="rId9"/>
    <p:sldLayoutId id="2147484164" r:id="rId10"/>
    <p:sldLayoutId id="2147484165" r:id="rId11"/>
    <p:sldLayoutId id="2147484166" r:id="rId12"/>
    <p:sldLayoutId id="2147484167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211;p32" descr=""/>
          <p:cNvPicPr/>
          <p:nvPr/>
        </p:nvPicPr>
        <p:blipFill>
          <a:blip r:embed="rId2"/>
          <a:srcRect l="37630" t="0" r="8258" b="23614"/>
          <a:stretch/>
        </p:blipFill>
        <p:spPr>
          <a:xfrm flipH="1" rot="14211000">
            <a:off x="-1635840" y="317160"/>
            <a:ext cx="2360160" cy="2041200"/>
          </a:xfrm>
          <a:prstGeom prst="rect">
            <a:avLst/>
          </a:prstGeom>
          <a:ln w="0">
            <a:noFill/>
          </a:ln>
        </p:spPr>
      </p:pic>
      <p:pic>
        <p:nvPicPr>
          <p:cNvPr id="172" name="Google Shape;212;p32" descr=""/>
          <p:cNvPicPr/>
          <p:nvPr/>
        </p:nvPicPr>
        <p:blipFill>
          <a:blip r:embed="rId3"/>
          <a:srcRect l="77478" t="70977" r="0" b="0"/>
          <a:stretch/>
        </p:blipFill>
        <p:spPr>
          <a:xfrm>
            <a:off x="7988040" y="4210560"/>
            <a:ext cx="1182240" cy="957960"/>
          </a:xfrm>
          <a:prstGeom prst="rect">
            <a:avLst/>
          </a:prstGeom>
          <a:ln w="0">
            <a:noFill/>
          </a:ln>
        </p:spPr>
      </p:pic>
      <p:pic>
        <p:nvPicPr>
          <p:cNvPr id="173" name="Google Shape;213;p32" descr=""/>
          <p:cNvPicPr/>
          <p:nvPr/>
        </p:nvPicPr>
        <p:blipFill>
          <a:blip r:embed="rId4"/>
          <a:srcRect l="44626" t="22963" r="40341" b="50538"/>
          <a:stretch/>
        </p:blipFill>
        <p:spPr>
          <a:xfrm flipH="1" rot="16200000">
            <a:off x="-105120" y="4007880"/>
            <a:ext cx="994680" cy="986040"/>
          </a:xfrm>
          <a:prstGeom prst="rect">
            <a:avLst/>
          </a:prstGeom>
          <a:ln w="0">
            <a:noFill/>
          </a:ln>
        </p:spPr>
      </p:pic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291560" y="1838880"/>
            <a:ext cx="413712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5" name="Google Shape;216;p32" descr=""/>
          <p:cNvPicPr/>
          <p:nvPr/>
        </p:nvPicPr>
        <p:blipFill>
          <a:blip r:embed="rId5"/>
          <a:srcRect l="37644" t="0" r="7343" b="22593"/>
          <a:stretch/>
        </p:blipFill>
        <p:spPr>
          <a:xfrm>
            <a:off x="6111720" y="-1094760"/>
            <a:ext cx="2107080" cy="1816560"/>
          </a:xfrm>
          <a:prstGeom prst="rect">
            <a:avLst/>
          </a:prstGeom>
          <a:ln w="0">
            <a:noFill/>
          </a:ln>
        </p:spPr>
      </p:pic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4" name="Google Shape;137;p20" descr=""/>
          <p:cNvPicPr/>
          <p:nvPr/>
        </p:nvPicPr>
        <p:blipFill>
          <a:blip r:embed="rId2"/>
          <a:srcRect l="37503" t="0" r="7345" b="24783"/>
          <a:stretch/>
        </p:blipFill>
        <p:spPr>
          <a:xfrm rot="10800000">
            <a:off x="7495200" y="3037320"/>
            <a:ext cx="3051720" cy="2550240"/>
          </a:xfrm>
          <a:prstGeom prst="rect">
            <a:avLst/>
          </a:prstGeom>
          <a:ln w="0">
            <a:noFill/>
          </a:ln>
        </p:spPr>
      </p:pic>
      <p:pic>
        <p:nvPicPr>
          <p:cNvPr id="215" name="Google Shape;138;p20" descr=""/>
          <p:cNvPicPr/>
          <p:nvPr/>
        </p:nvPicPr>
        <p:blipFill>
          <a:blip r:embed="rId3"/>
          <a:srcRect l="60644" t="27086" r="27252" b="45373"/>
          <a:stretch/>
        </p:blipFill>
        <p:spPr>
          <a:xfrm flipH="1" rot="10800000">
            <a:off x="2833200" y="4340520"/>
            <a:ext cx="1437480" cy="1839240"/>
          </a:xfrm>
          <a:prstGeom prst="rect">
            <a:avLst/>
          </a:prstGeom>
          <a:ln w="0">
            <a:noFill/>
          </a:ln>
        </p:spPr>
      </p:pic>
      <p:pic>
        <p:nvPicPr>
          <p:cNvPr id="216" name="Google Shape;139;p20" descr=""/>
          <p:cNvPicPr/>
          <p:nvPr/>
        </p:nvPicPr>
        <p:blipFill>
          <a:blip r:embed="rId4"/>
          <a:srcRect l="0" t="85485" r="70060" b="0"/>
          <a:stretch/>
        </p:blipFill>
        <p:spPr>
          <a:xfrm rot="5400000">
            <a:off x="-1059120" y="811440"/>
            <a:ext cx="3252960" cy="1197000"/>
          </a:xfrm>
          <a:prstGeom prst="rect">
            <a:avLst/>
          </a:prstGeom>
          <a:ln w="0">
            <a:noFill/>
          </a:ln>
        </p:spPr>
      </p:pic>
      <p:pic>
        <p:nvPicPr>
          <p:cNvPr id="217" name="Google Shape;140;p20" descr=""/>
          <p:cNvPicPr/>
          <p:nvPr/>
        </p:nvPicPr>
        <p:blipFill>
          <a:blip r:embed="rId5"/>
          <a:srcRect l="37503" t="0" r="7345" b="24783"/>
          <a:stretch/>
        </p:blipFill>
        <p:spPr>
          <a:xfrm rot="5400000">
            <a:off x="3130560" y="-2299680"/>
            <a:ext cx="3051720" cy="2550240"/>
          </a:xfrm>
          <a:prstGeom prst="rect">
            <a:avLst/>
          </a:prstGeom>
          <a:ln w="0">
            <a:noFill/>
          </a:ln>
        </p:spPr>
      </p:pic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720000" y="115236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7" name="Google Shape;27;p4" descr=""/>
          <p:cNvPicPr/>
          <p:nvPr/>
        </p:nvPicPr>
        <p:blipFill>
          <a:blip r:embed="rId2"/>
          <a:srcRect l="74432" t="63255" r="0" b="0"/>
          <a:stretch/>
        </p:blipFill>
        <p:spPr>
          <a:xfrm flipH="1">
            <a:off x="360" y="3440160"/>
            <a:ext cx="1947960" cy="1702800"/>
          </a:xfrm>
          <a:prstGeom prst="rect">
            <a:avLst/>
          </a:prstGeom>
          <a:ln w="0">
            <a:noFill/>
          </a:ln>
        </p:spPr>
      </p:pic>
      <p:pic>
        <p:nvPicPr>
          <p:cNvPr id="258" name="Google Shape;28;p4" descr=""/>
          <p:cNvPicPr/>
          <p:nvPr/>
        </p:nvPicPr>
        <p:blipFill>
          <a:blip r:embed="rId3"/>
          <a:srcRect l="0" t="71010" r="75565" b="0"/>
          <a:stretch/>
        </p:blipFill>
        <p:spPr>
          <a:xfrm rot="10800000">
            <a:off x="7464600" y="0"/>
            <a:ext cx="1679400" cy="1148400"/>
          </a:xfrm>
          <a:prstGeom prst="rect">
            <a:avLst/>
          </a:prstGeom>
          <a:ln w="0">
            <a:noFill/>
          </a:ln>
        </p:spPr>
      </p:pic>
      <p:pic>
        <p:nvPicPr>
          <p:cNvPr id="259" name="Google Shape;29;p4" descr=""/>
          <p:cNvPicPr/>
          <p:nvPr/>
        </p:nvPicPr>
        <p:blipFill>
          <a:blip r:embed="rId4"/>
          <a:srcRect l="78848" t="73566" r="0" b="0"/>
          <a:stretch/>
        </p:blipFill>
        <p:spPr>
          <a:xfrm>
            <a:off x="7999560" y="4244040"/>
            <a:ext cx="1144080" cy="898920"/>
          </a:xfrm>
          <a:prstGeom prst="rect">
            <a:avLst/>
          </a:prstGeom>
          <a:ln w="0">
            <a:noFill/>
          </a:ln>
        </p:spPr>
      </p:pic>
      <p:pic>
        <p:nvPicPr>
          <p:cNvPr id="260" name="Google Shape;30;p4" descr=""/>
          <p:cNvPicPr/>
          <p:nvPr/>
        </p:nvPicPr>
        <p:blipFill>
          <a:blip r:embed="rId5"/>
          <a:srcRect l="48221" t="23786" r="41075" b="52510"/>
          <a:stretch/>
        </p:blipFill>
        <p:spPr>
          <a:xfrm>
            <a:off x="32040" y="432000"/>
            <a:ext cx="631440" cy="7866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  <p:sldLayoutId id="2147483734" r:id="rId13"/>
    <p:sldLayoutId id="2147483735" r:id="rId14"/>
    <p:sldLayoutId id="2147483736" r:id="rId15"/>
    <p:sldLayoutId id="2147483737" r:id="rId16"/>
    <p:sldLayoutId id="2147483738" r:id="rId17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720000" y="1742760"/>
            <a:ext cx="248652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 type="title"/>
          </p:nvPr>
        </p:nvSpPr>
        <p:spPr>
          <a:xfrm>
            <a:off x="720000" y="1149480"/>
            <a:ext cx="1356480" cy="592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title"/>
          </p:nvPr>
        </p:nvSpPr>
        <p:spPr>
          <a:xfrm>
            <a:off x="3407040" y="1742760"/>
            <a:ext cx="248652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 type="title"/>
          </p:nvPr>
        </p:nvSpPr>
        <p:spPr>
          <a:xfrm>
            <a:off x="3407040" y="1149480"/>
            <a:ext cx="1356480" cy="592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5"/>
          <p:cNvSpPr>
            <a:spLocks noGrp="1"/>
          </p:cNvSpPr>
          <p:nvPr>
            <p:ph type="title"/>
          </p:nvPr>
        </p:nvSpPr>
        <p:spPr>
          <a:xfrm>
            <a:off x="720000" y="3596040"/>
            <a:ext cx="248652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6"/>
          <p:cNvSpPr>
            <a:spLocks noGrp="1"/>
          </p:cNvSpPr>
          <p:nvPr>
            <p:ph type="title"/>
          </p:nvPr>
        </p:nvSpPr>
        <p:spPr>
          <a:xfrm>
            <a:off x="720000" y="3002760"/>
            <a:ext cx="1356480" cy="592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7"/>
          <p:cNvSpPr>
            <a:spLocks noGrp="1"/>
          </p:cNvSpPr>
          <p:nvPr>
            <p:ph type="title"/>
          </p:nvPr>
        </p:nvSpPr>
        <p:spPr>
          <a:xfrm>
            <a:off x="3407040" y="3596040"/>
            <a:ext cx="2486520" cy="52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8"/>
          <p:cNvSpPr>
            <a:spLocks noGrp="1"/>
          </p:cNvSpPr>
          <p:nvPr>
            <p:ph type="title"/>
          </p:nvPr>
        </p:nvSpPr>
        <p:spPr>
          <a:xfrm>
            <a:off x="3407040" y="3002760"/>
            <a:ext cx="1356480" cy="592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9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6" name="Google Shape;94;p13" descr=""/>
          <p:cNvPicPr/>
          <p:nvPr/>
        </p:nvPicPr>
        <p:blipFill>
          <a:blip r:embed="rId2"/>
          <a:srcRect l="74432" t="63255" r="0" b="0"/>
          <a:stretch/>
        </p:blipFill>
        <p:spPr>
          <a:xfrm rot="10800000">
            <a:off x="360" y="0"/>
            <a:ext cx="1094760" cy="957240"/>
          </a:xfrm>
          <a:prstGeom prst="rect">
            <a:avLst/>
          </a:prstGeom>
          <a:ln w="0">
            <a:noFill/>
          </a:ln>
        </p:spPr>
      </p:pic>
      <p:pic>
        <p:nvPicPr>
          <p:cNvPr id="307" name="Google Shape;95;p13" descr=""/>
          <p:cNvPicPr/>
          <p:nvPr/>
        </p:nvPicPr>
        <p:blipFill>
          <a:blip r:embed="rId3"/>
          <a:srcRect l="0" t="84152" r="68257" b="0"/>
          <a:stretch/>
        </p:blipFill>
        <p:spPr>
          <a:xfrm rot="10800000">
            <a:off x="6849000" y="0"/>
            <a:ext cx="2295000" cy="869400"/>
          </a:xfrm>
          <a:prstGeom prst="rect">
            <a:avLst/>
          </a:prstGeom>
          <a:ln w="0">
            <a:noFill/>
          </a:ln>
        </p:spPr>
      </p:pic>
      <p:pic>
        <p:nvPicPr>
          <p:cNvPr id="308" name="Google Shape;96;p13" descr=""/>
          <p:cNvPicPr/>
          <p:nvPr/>
        </p:nvPicPr>
        <p:blipFill>
          <a:blip r:embed="rId4"/>
          <a:srcRect l="59849" t="31887" r="26206" b="46427"/>
          <a:stretch/>
        </p:blipFill>
        <p:spPr>
          <a:xfrm>
            <a:off x="0" y="4440600"/>
            <a:ext cx="803520" cy="702720"/>
          </a:xfrm>
          <a:prstGeom prst="rect">
            <a:avLst/>
          </a:prstGeom>
          <a:ln w="0">
            <a:noFill/>
          </a:ln>
        </p:spPr>
      </p:pic>
      <p:pic>
        <p:nvPicPr>
          <p:cNvPr id="309" name="Google Shape;97;p13" descr=""/>
          <p:cNvPicPr/>
          <p:nvPr/>
        </p:nvPicPr>
        <p:blipFill>
          <a:blip r:embed="rId5"/>
          <a:srcRect l="0" t="0" r="6996" b="47026"/>
          <a:stretch/>
        </p:blipFill>
        <p:spPr>
          <a:xfrm>
            <a:off x="5181480" y="829440"/>
            <a:ext cx="4903200" cy="3949560"/>
          </a:xfrm>
          <a:prstGeom prst="rect">
            <a:avLst/>
          </a:prstGeom>
          <a:ln w="0">
            <a:noFill/>
          </a:ln>
        </p:spPr>
      </p:pic>
      <p:pic>
        <p:nvPicPr>
          <p:cNvPr id="310" name="Google Shape;98;p13" descr=""/>
          <p:cNvPicPr/>
          <p:nvPr/>
        </p:nvPicPr>
        <p:blipFill>
          <a:blip r:embed="rId6"/>
          <a:srcRect l="38080" t="0" r="0" b="21078"/>
          <a:stretch/>
        </p:blipFill>
        <p:spPr>
          <a:xfrm rot="5984400">
            <a:off x="4322160" y="4106520"/>
            <a:ext cx="5868720" cy="4583880"/>
          </a:xfrm>
          <a:prstGeom prst="rect">
            <a:avLst/>
          </a:prstGeom>
          <a:ln w="0">
            <a:noFill/>
          </a:ln>
        </p:spPr>
      </p:pic>
      <p:sp>
        <p:nvSpPr>
          <p:cNvPr id="311" name="PlaceHolder 1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46" r:id="rId13"/>
    <p:sldLayoutId id="2147483747" r:id="rId14"/>
    <p:sldLayoutId id="2147483748" r:id="rId15"/>
    <p:sldLayoutId id="2147483749" r:id="rId16"/>
    <p:sldLayoutId id="2147483750" r:id="rId17"/>
    <p:sldLayoutId id="2147483751" r:id="rId18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10d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1672200" y="2244240"/>
            <a:ext cx="5799600" cy="1177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65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title"/>
          </p:nvPr>
        </p:nvSpPr>
        <p:spPr>
          <a:xfrm>
            <a:off x="2996640" y="1287720"/>
            <a:ext cx="3150720" cy="956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8000" spc="-1" strike="noStrike">
                <a:solidFill>
                  <a:srgbClr val="f3d3a0"/>
                </a:solidFill>
                <a:latin typeface="Orbitron SemiBold"/>
                <a:ea typeface="Orbitron SemiBold"/>
              </a:rPr>
              <a:t>xx%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0" name="Google Shape;20;p3" descr=""/>
          <p:cNvPicPr/>
          <p:nvPr/>
        </p:nvPicPr>
        <p:blipFill>
          <a:blip r:embed="rId2"/>
          <a:srcRect l="83148" t="37715" r="0" b="36989"/>
          <a:stretch/>
        </p:blipFill>
        <p:spPr>
          <a:xfrm rot="5400000">
            <a:off x="6242760" y="3468600"/>
            <a:ext cx="1356480" cy="2130840"/>
          </a:xfrm>
          <a:prstGeom prst="rect">
            <a:avLst/>
          </a:prstGeom>
          <a:ln w="0">
            <a:noFill/>
          </a:ln>
        </p:spPr>
      </p:pic>
      <p:pic>
        <p:nvPicPr>
          <p:cNvPr id="351" name="Google Shape;21;p3" descr=""/>
          <p:cNvPicPr/>
          <p:nvPr/>
        </p:nvPicPr>
        <p:blipFill>
          <a:blip r:embed="rId3"/>
          <a:srcRect l="46662" t="24117" r="41260" b="49495"/>
          <a:stretch/>
        </p:blipFill>
        <p:spPr>
          <a:xfrm>
            <a:off x="821880" y="188640"/>
            <a:ext cx="1077120" cy="1323720"/>
          </a:xfrm>
          <a:prstGeom prst="rect">
            <a:avLst/>
          </a:prstGeom>
          <a:ln w="0">
            <a:noFill/>
          </a:ln>
        </p:spPr>
      </p:pic>
      <p:pic>
        <p:nvPicPr>
          <p:cNvPr id="352" name="Google Shape;22;p3" descr=""/>
          <p:cNvPicPr/>
          <p:nvPr/>
        </p:nvPicPr>
        <p:blipFill>
          <a:blip r:embed="rId4"/>
          <a:srcRect l="37304" t="0" r="0" b="22145"/>
          <a:stretch/>
        </p:blipFill>
        <p:spPr>
          <a:xfrm>
            <a:off x="6297840" y="-805680"/>
            <a:ext cx="5262120" cy="4003920"/>
          </a:xfrm>
          <a:prstGeom prst="rect">
            <a:avLst/>
          </a:prstGeom>
          <a:ln w="0">
            <a:noFill/>
          </a:ln>
        </p:spPr>
      </p:pic>
      <p:pic>
        <p:nvPicPr>
          <p:cNvPr id="353" name="Google Shape;23;p3" descr=""/>
          <p:cNvPicPr/>
          <p:nvPr/>
        </p:nvPicPr>
        <p:blipFill>
          <a:blip r:embed="rId5"/>
          <a:srcRect l="0" t="77636" r="71944" b="0"/>
          <a:stretch/>
        </p:blipFill>
        <p:spPr>
          <a:xfrm>
            <a:off x="0" y="2550600"/>
            <a:ext cx="4285080" cy="2592720"/>
          </a:xfrm>
          <a:prstGeom prst="rect">
            <a:avLst/>
          </a:prstGeom>
          <a:ln w="0">
            <a:noFill/>
          </a:ln>
        </p:spPr>
      </p:pic>
      <p:sp>
        <p:nvSpPr>
          <p:cNvPr id="35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39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PlaceHolder 1"/>
          <p:cNvSpPr>
            <a:spLocks noGrp="1"/>
          </p:cNvSpPr>
          <p:nvPr>
            <p:ph type="title"/>
          </p:nvPr>
        </p:nvSpPr>
        <p:spPr>
          <a:xfrm>
            <a:off x="1714680" y="60480"/>
            <a:ext cx="7344000" cy="2417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" sz="5300" spc="-1" strike="noStrike">
                <a:solidFill>
                  <a:srgbClr val="d026e1"/>
                </a:solidFill>
                <a:latin typeface="Orbitron Black"/>
                <a:ea typeface="Orbitron Black"/>
              </a:rPr>
              <a:t>Movie Recommendation System</a:t>
            </a:r>
            <a:endParaRPr b="0" lang="en-US" sz="5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5" name="PlaceHolder 2"/>
          <p:cNvSpPr>
            <a:spLocks noGrp="1"/>
          </p:cNvSpPr>
          <p:nvPr>
            <p:ph type="subTitle"/>
          </p:nvPr>
        </p:nvSpPr>
        <p:spPr>
          <a:xfrm>
            <a:off x="1714680" y="2478240"/>
            <a:ext cx="3613320" cy="506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ffffff"/>
                </a:solidFill>
                <a:latin typeface="Chakra Petch"/>
                <a:ea typeface="Chakra Petch"/>
              </a:rPr>
              <a:t>With Data Analysis and TFIDF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696" name="Google Shape;333;p46" descr=""/>
          <p:cNvPicPr/>
          <p:nvPr/>
        </p:nvPicPr>
        <p:blipFill>
          <a:blip r:embed="rId1"/>
          <a:stretch/>
        </p:blipFill>
        <p:spPr>
          <a:xfrm>
            <a:off x="0" y="4212000"/>
            <a:ext cx="3061800" cy="930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1" name="Google Shape;384;p55"/>
          <p:cNvGraphicFramePr/>
          <p:nvPr/>
        </p:nvGraphicFramePr>
        <p:xfrm>
          <a:off x="952560" y="1428840"/>
          <a:ext cx="7238520" cy="1523520"/>
        </p:xfrm>
        <a:graphic>
          <a:graphicData uri="http://schemas.openxmlformats.org/drawingml/2006/table">
            <a:tbl>
              <a:tblPr/>
              <a:tblGrid>
                <a:gridCol w="2412720"/>
                <a:gridCol w="2412720"/>
                <a:gridCol w="2413080"/>
              </a:tblGrid>
              <a:tr h="438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Movie Description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dd8f89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love”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bf28a3"/>
                    </a:solidFill>
                  </a:tcPr>
                </a:tc>
                <a:tc>
                  <a:tcPr anchor="t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00c3b1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beautiful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story between a cat and a dog.”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Two cute forest deer fall in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brutal murder goes unsolved for a decade.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0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2" name="Google Shape;389;p56"/>
          <p:cNvGraphicFramePr/>
          <p:nvPr/>
        </p:nvGraphicFramePr>
        <p:xfrm>
          <a:off x="952560" y="1428840"/>
          <a:ext cx="7238520" cy="1523520"/>
        </p:xfrm>
        <a:graphic>
          <a:graphicData uri="http://schemas.openxmlformats.org/drawingml/2006/table">
            <a:tbl>
              <a:tblPr/>
              <a:tblGrid>
                <a:gridCol w="2412720"/>
                <a:gridCol w="2412720"/>
                <a:gridCol w="2413080"/>
              </a:tblGrid>
              <a:tr h="438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Movie Description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dd8f89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love”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bf28a3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00c3b1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beautiful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story between a cat and a dog.”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Two cute forest deer fall in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brutal murder goes unsolved for a decade.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0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3" name="Google Shape;394;p57"/>
          <p:cNvGraphicFramePr/>
          <p:nvPr/>
        </p:nvGraphicFramePr>
        <p:xfrm>
          <a:off x="952560" y="1428840"/>
          <a:ext cx="7238520" cy="1523520"/>
        </p:xfrm>
        <a:graphic>
          <a:graphicData uri="http://schemas.openxmlformats.org/drawingml/2006/table">
            <a:tbl>
              <a:tblPr/>
              <a:tblGrid>
                <a:gridCol w="2412720"/>
                <a:gridCol w="2412720"/>
                <a:gridCol w="2413080"/>
              </a:tblGrid>
              <a:tr h="438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Movie Description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dd8f89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love”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bf28a3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00c3b1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400" spc="-1" strike="noStrike">
                          <a:solidFill>
                            <a:srgbClr val="00c3b1"/>
                          </a:solidFill>
                          <a:latin typeface="Arial"/>
                          <a:ea typeface="Arial"/>
                        </a:rPr>
                        <a:t>A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beautiful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story between </a:t>
                      </a:r>
                      <a:r>
                        <a:rPr b="1" lang="en" sz="1400" spc="-1" strike="noStrike">
                          <a:solidFill>
                            <a:srgbClr val="00c3b1"/>
                          </a:solidFill>
                          <a:latin typeface="Arial"/>
                          <a:ea typeface="Arial"/>
                        </a:rPr>
                        <a:t>a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cat and </a:t>
                      </a:r>
                      <a:r>
                        <a:rPr b="1" lang="en" sz="1400" spc="-1" strike="noStrike">
                          <a:solidFill>
                            <a:srgbClr val="00c3b1"/>
                          </a:solidFill>
                          <a:latin typeface="Arial"/>
                          <a:ea typeface="Arial"/>
                        </a:rPr>
                        <a:t>a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dog.”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3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Two cute forest deer fall in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brutal murder goes unsolved for a decade.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0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4" name="Google Shape;399;p58"/>
          <p:cNvGraphicFramePr/>
          <p:nvPr/>
        </p:nvGraphicFramePr>
        <p:xfrm>
          <a:off x="952560" y="1428840"/>
          <a:ext cx="7238520" cy="1523520"/>
        </p:xfrm>
        <a:graphic>
          <a:graphicData uri="http://schemas.openxmlformats.org/drawingml/2006/table">
            <a:tbl>
              <a:tblPr/>
              <a:tblGrid>
                <a:gridCol w="2412720"/>
                <a:gridCol w="2412720"/>
                <a:gridCol w="2413080"/>
              </a:tblGrid>
              <a:tr h="438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Movie Description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dd8f89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love”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bf28a3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00c3b1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400" spc="-1" strike="noStrike">
                          <a:solidFill>
                            <a:srgbClr val="00c3b1"/>
                          </a:solidFill>
                          <a:latin typeface="Arial"/>
                          <a:ea typeface="Arial"/>
                        </a:rPr>
                        <a:t>A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beautiful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story between </a:t>
                      </a:r>
                      <a:r>
                        <a:rPr b="1" lang="en" sz="1400" spc="-1" strike="noStrike">
                          <a:solidFill>
                            <a:srgbClr val="00c3b1"/>
                          </a:solidFill>
                          <a:latin typeface="Arial"/>
                          <a:ea typeface="Arial"/>
                        </a:rPr>
                        <a:t>a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cat and </a:t>
                      </a:r>
                      <a:r>
                        <a:rPr b="1" lang="en" sz="1400" spc="-1" strike="noStrike">
                          <a:solidFill>
                            <a:srgbClr val="00c3b1"/>
                          </a:solidFill>
                          <a:latin typeface="Arial"/>
                          <a:ea typeface="Arial"/>
                        </a:rPr>
                        <a:t>a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dog.”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3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Two cute forest deer fall in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0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brutal murder goes unsolved for a decade.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0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5" name="Google Shape;404;p59"/>
          <p:cNvGraphicFramePr/>
          <p:nvPr/>
        </p:nvGraphicFramePr>
        <p:xfrm>
          <a:off x="952560" y="1428840"/>
          <a:ext cx="7238520" cy="1523520"/>
        </p:xfrm>
        <a:graphic>
          <a:graphicData uri="http://schemas.openxmlformats.org/drawingml/2006/table">
            <a:tbl>
              <a:tblPr/>
              <a:tblGrid>
                <a:gridCol w="2412720"/>
                <a:gridCol w="2412720"/>
                <a:gridCol w="2413080"/>
              </a:tblGrid>
              <a:tr h="438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Movie Description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dd8f89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love”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bf28a3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00c3b1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400" spc="-1" strike="noStrike">
                          <a:solidFill>
                            <a:srgbClr val="00c3b1"/>
                          </a:solidFill>
                          <a:latin typeface="Arial"/>
                          <a:ea typeface="Arial"/>
                        </a:rPr>
                        <a:t>A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beautiful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story between </a:t>
                      </a:r>
                      <a:r>
                        <a:rPr b="1" lang="en" sz="1400" spc="-1" strike="noStrike">
                          <a:solidFill>
                            <a:srgbClr val="00c3b1"/>
                          </a:solidFill>
                          <a:latin typeface="Arial"/>
                          <a:ea typeface="Arial"/>
                        </a:rPr>
                        <a:t>a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cat and </a:t>
                      </a:r>
                      <a:r>
                        <a:rPr b="1" lang="en" sz="1400" spc="-1" strike="noStrike">
                          <a:solidFill>
                            <a:srgbClr val="00c3b1"/>
                          </a:solidFill>
                          <a:latin typeface="Arial"/>
                          <a:ea typeface="Arial"/>
                        </a:rPr>
                        <a:t>a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dog.”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3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Two cute forest deer fall in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0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400" spc="-1" strike="noStrike">
                          <a:solidFill>
                            <a:srgbClr val="00c3b1"/>
                          </a:solidFill>
                          <a:latin typeface="Arial"/>
                          <a:ea typeface="Arial"/>
                        </a:rPr>
                        <a:t>A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brutal murder goes unsolved for </a:t>
                      </a:r>
                      <a:r>
                        <a:rPr b="1" lang="en" sz="1400" spc="-1" strike="noStrike">
                          <a:solidFill>
                            <a:srgbClr val="00c3b1"/>
                          </a:solidFill>
                          <a:latin typeface="Arial"/>
                          <a:ea typeface="Arial"/>
                        </a:rPr>
                        <a:t>a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decade.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0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2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409;p60"/>
          <p:cNvSpPr/>
          <p:nvPr/>
        </p:nvSpPr>
        <p:spPr>
          <a:xfrm>
            <a:off x="2263680" y="1145880"/>
            <a:ext cx="1433880" cy="518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200" spc="-1" strike="noStrike">
                <a:solidFill>
                  <a:srgbClr val="ffffff"/>
                </a:solidFill>
                <a:latin typeface="Chakra Petch"/>
                <a:ea typeface="Chakra Petch"/>
              </a:rPr>
              <a:t>Movie A</a:t>
            </a:r>
            <a:endParaRPr b="0" lang="en-US" sz="2200" spc="-1" strike="noStrike">
              <a:latin typeface="Arial"/>
            </a:endParaRPr>
          </a:p>
        </p:txBody>
      </p:sp>
      <p:grpSp>
        <p:nvGrpSpPr>
          <p:cNvPr id="1717" name="Google Shape;410;p60"/>
          <p:cNvGrpSpPr/>
          <p:nvPr/>
        </p:nvGrpSpPr>
        <p:grpSpPr>
          <a:xfrm>
            <a:off x="2543760" y="1778760"/>
            <a:ext cx="873720" cy="2218320"/>
            <a:chOff x="2543760" y="1778760"/>
            <a:chExt cx="873720" cy="2218320"/>
          </a:xfrm>
        </p:grpSpPr>
        <p:sp>
          <p:nvSpPr>
            <p:cNvPr id="1718" name="Google Shape;411;p60"/>
            <p:cNvSpPr/>
            <p:nvPr/>
          </p:nvSpPr>
          <p:spPr>
            <a:xfrm>
              <a:off x="2543760" y="1778760"/>
              <a:ext cx="167760" cy="2218320"/>
            </a:xfrm>
            <a:prstGeom prst="leftBracket">
              <a:avLst>
                <a:gd name="adj" fmla="val 8333"/>
              </a:avLst>
            </a:prstGeom>
            <a:noFill/>
            <a:ln w="7620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9" name="Google Shape;412;p60"/>
            <p:cNvSpPr/>
            <p:nvPr/>
          </p:nvSpPr>
          <p:spPr>
            <a:xfrm>
              <a:off x="3249720" y="1778760"/>
              <a:ext cx="167760" cy="2218320"/>
            </a:xfrm>
            <a:prstGeom prst="rightBracket">
              <a:avLst>
                <a:gd name="adj" fmla="val 8333"/>
              </a:avLst>
            </a:prstGeom>
            <a:noFill/>
            <a:ln w="7620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20" name="Google Shape;413;p60"/>
          <p:cNvSpPr/>
          <p:nvPr/>
        </p:nvSpPr>
        <p:spPr>
          <a:xfrm>
            <a:off x="2655720" y="1871280"/>
            <a:ext cx="649800" cy="57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d026e1"/>
                </a:solidFill>
                <a:latin typeface="Chakra Petch"/>
                <a:ea typeface="Chakra Petch"/>
              </a:rPr>
              <a:t>1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21" name="Google Shape;414;p60"/>
          <p:cNvSpPr/>
          <p:nvPr/>
        </p:nvSpPr>
        <p:spPr>
          <a:xfrm>
            <a:off x="2655720" y="2595960"/>
            <a:ext cx="649800" cy="97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00c3b1"/>
                </a:solidFill>
                <a:latin typeface="Chakra Petch"/>
                <a:ea typeface="Chakra Petch"/>
              </a:rPr>
              <a:t>0.1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22" name="Google Shape;415;p60"/>
          <p:cNvSpPr/>
          <p:nvPr/>
        </p:nvSpPr>
        <p:spPr>
          <a:xfrm>
            <a:off x="2655720" y="3320280"/>
            <a:ext cx="649800" cy="57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f3d3a0"/>
                </a:solidFill>
                <a:latin typeface="Chakra Petch"/>
                <a:ea typeface="Chakra Petch"/>
              </a:rPr>
              <a:t>1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23" name="Google Shape;416;p60"/>
          <p:cNvSpPr/>
          <p:nvPr/>
        </p:nvSpPr>
        <p:spPr>
          <a:xfrm>
            <a:off x="1322280" y="1917720"/>
            <a:ext cx="101952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000" spc="-1" strike="noStrike">
                <a:solidFill>
                  <a:srgbClr val="d026e1"/>
                </a:solidFill>
                <a:latin typeface="Chakra Petch"/>
                <a:ea typeface="Chakra Petch"/>
              </a:rPr>
              <a:t>“</a:t>
            </a:r>
            <a:r>
              <a:rPr b="1" lang="en" sz="2000" spc="-1" strike="noStrike">
                <a:solidFill>
                  <a:srgbClr val="d026e1"/>
                </a:solidFill>
                <a:latin typeface="Chakra Petch"/>
                <a:ea typeface="Chakra Petch"/>
              </a:rPr>
              <a:t>love”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724" name="Google Shape;417;p60"/>
          <p:cNvSpPr/>
          <p:nvPr/>
        </p:nvSpPr>
        <p:spPr>
          <a:xfrm>
            <a:off x="1322280" y="2642040"/>
            <a:ext cx="101952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000" spc="-1" strike="noStrike">
                <a:solidFill>
                  <a:srgbClr val="00c3b1"/>
                </a:solidFill>
                <a:latin typeface="Chakra Petch"/>
                <a:ea typeface="Chakra Petch"/>
              </a:rPr>
              <a:t>“</a:t>
            </a:r>
            <a:r>
              <a:rPr b="1" lang="en" sz="2000" spc="-1" strike="noStrike">
                <a:solidFill>
                  <a:srgbClr val="00c3b1"/>
                </a:solidFill>
                <a:latin typeface="Chakra Petch"/>
                <a:ea typeface="Chakra Petch"/>
              </a:rPr>
              <a:t>a”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725" name="Google Shape;418;p60"/>
          <p:cNvSpPr/>
          <p:nvPr/>
        </p:nvSpPr>
        <p:spPr>
          <a:xfrm>
            <a:off x="1322280" y="3366360"/>
            <a:ext cx="1019520" cy="48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000" spc="-1" strike="noStrike">
                <a:solidFill>
                  <a:srgbClr val="f3d3a0"/>
                </a:solidFill>
                <a:latin typeface="Chakra Petch"/>
                <a:ea typeface="Chakra Petch"/>
              </a:rPr>
              <a:t>“</a:t>
            </a:r>
            <a:r>
              <a:rPr b="1" lang="en" sz="2000" spc="-1" strike="noStrike">
                <a:solidFill>
                  <a:srgbClr val="f3d3a0"/>
                </a:solidFill>
                <a:latin typeface="Chakra Petch"/>
                <a:ea typeface="Chakra Petch"/>
              </a:rPr>
              <a:t>cat”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726" name="Google Shape;419;p60"/>
          <p:cNvSpPr/>
          <p:nvPr/>
        </p:nvSpPr>
        <p:spPr>
          <a:xfrm>
            <a:off x="4074480" y="1145880"/>
            <a:ext cx="1433880" cy="518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200" spc="-1" strike="noStrike">
                <a:solidFill>
                  <a:srgbClr val="ffffff"/>
                </a:solidFill>
                <a:latin typeface="Chakra Petch"/>
                <a:ea typeface="Chakra Petch"/>
              </a:rPr>
              <a:t>Movie B</a:t>
            </a:r>
            <a:endParaRPr b="0" lang="en-US" sz="2200" spc="-1" strike="noStrike">
              <a:latin typeface="Arial"/>
            </a:endParaRPr>
          </a:p>
        </p:txBody>
      </p:sp>
      <p:grpSp>
        <p:nvGrpSpPr>
          <p:cNvPr id="1727" name="Google Shape;420;p60"/>
          <p:cNvGrpSpPr/>
          <p:nvPr/>
        </p:nvGrpSpPr>
        <p:grpSpPr>
          <a:xfrm>
            <a:off x="4354560" y="1778760"/>
            <a:ext cx="873720" cy="2218320"/>
            <a:chOff x="4354560" y="1778760"/>
            <a:chExt cx="873720" cy="2218320"/>
          </a:xfrm>
        </p:grpSpPr>
        <p:sp>
          <p:nvSpPr>
            <p:cNvPr id="1728" name="Google Shape;421;p60"/>
            <p:cNvSpPr/>
            <p:nvPr/>
          </p:nvSpPr>
          <p:spPr>
            <a:xfrm>
              <a:off x="4354560" y="1778760"/>
              <a:ext cx="167760" cy="2218320"/>
            </a:xfrm>
            <a:prstGeom prst="leftBracket">
              <a:avLst>
                <a:gd name="adj" fmla="val 8333"/>
              </a:avLst>
            </a:prstGeom>
            <a:noFill/>
            <a:ln w="7620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29" name="Google Shape;422;p60"/>
            <p:cNvSpPr/>
            <p:nvPr/>
          </p:nvSpPr>
          <p:spPr>
            <a:xfrm>
              <a:off x="5060520" y="1778760"/>
              <a:ext cx="167760" cy="2218320"/>
            </a:xfrm>
            <a:prstGeom prst="rightBracket">
              <a:avLst>
                <a:gd name="adj" fmla="val 8333"/>
              </a:avLst>
            </a:prstGeom>
            <a:noFill/>
            <a:ln w="7620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30" name="Google Shape;423;p60"/>
          <p:cNvSpPr/>
          <p:nvPr/>
        </p:nvSpPr>
        <p:spPr>
          <a:xfrm>
            <a:off x="4466520" y="1871280"/>
            <a:ext cx="649800" cy="57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d026e1"/>
                </a:solidFill>
                <a:latin typeface="Chakra Petch"/>
                <a:ea typeface="Chakra Petch"/>
              </a:rPr>
              <a:t>1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31" name="Google Shape;424;p60"/>
          <p:cNvSpPr/>
          <p:nvPr/>
        </p:nvSpPr>
        <p:spPr>
          <a:xfrm>
            <a:off x="4410720" y="2595960"/>
            <a:ext cx="761760" cy="57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00c3b1"/>
                </a:solidFill>
                <a:latin typeface="Chakra Petch"/>
                <a:ea typeface="Chakra Petch"/>
              </a:rPr>
              <a:t>0.2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32" name="Google Shape;425;p60"/>
          <p:cNvSpPr/>
          <p:nvPr/>
        </p:nvSpPr>
        <p:spPr>
          <a:xfrm>
            <a:off x="4466520" y="3320280"/>
            <a:ext cx="649800" cy="57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f3d3a0"/>
                </a:solidFill>
                <a:latin typeface="Chakra Petch"/>
                <a:ea typeface="Chakra Petch"/>
              </a:rPr>
              <a:t>0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33" name="Google Shape;426;p60"/>
          <p:cNvSpPr/>
          <p:nvPr/>
        </p:nvSpPr>
        <p:spPr>
          <a:xfrm>
            <a:off x="6086880" y="1871280"/>
            <a:ext cx="649800" cy="57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d026e1"/>
                </a:solidFill>
                <a:latin typeface="Chakra Petch"/>
                <a:ea typeface="Chakra Petch"/>
              </a:rPr>
              <a:t>1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34" name="Google Shape;427;p60"/>
          <p:cNvSpPr/>
          <p:nvPr/>
        </p:nvSpPr>
        <p:spPr>
          <a:xfrm>
            <a:off x="5902200" y="2595960"/>
            <a:ext cx="1019520" cy="57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00c3b1"/>
                </a:solidFill>
                <a:latin typeface="Chakra Petch"/>
                <a:ea typeface="Chakra Petch"/>
              </a:rPr>
              <a:t>0.02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35" name="Google Shape;428;p60"/>
          <p:cNvSpPr/>
          <p:nvPr/>
        </p:nvSpPr>
        <p:spPr>
          <a:xfrm>
            <a:off x="6086880" y="3320280"/>
            <a:ext cx="649800" cy="57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f3d3a0"/>
                </a:solidFill>
                <a:latin typeface="Chakra Petch"/>
                <a:ea typeface="Chakra Petch"/>
              </a:rPr>
              <a:t>0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36" name="Google Shape;429;p60"/>
          <p:cNvSpPr/>
          <p:nvPr/>
        </p:nvSpPr>
        <p:spPr>
          <a:xfrm>
            <a:off x="5974920" y="3997800"/>
            <a:ext cx="873720" cy="44280"/>
          </a:xfrm>
          <a:prstGeom prst="rect">
            <a:avLst/>
          </a:prstGeom>
          <a:solidFill>
            <a:schemeClr val="accent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37" name="Google Shape;430;p60"/>
          <p:cNvSpPr/>
          <p:nvPr/>
        </p:nvSpPr>
        <p:spPr>
          <a:xfrm>
            <a:off x="6027840" y="4134960"/>
            <a:ext cx="873720" cy="57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600" spc="-1" strike="noStrike">
                <a:solidFill>
                  <a:srgbClr val="ffffff"/>
                </a:solidFill>
                <a:latin typeface="Chakra Petch"/>
                <a:ea typeface="Chakra Petch"/>
              </a:rPr>
              <a:t>1.02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738" name="Google Shape;431;p60"/>
          <p:cNvSpPr/>
          <p:nvPr/>
        </p:nvSpPr>
        <p:spPr>
          <a:xfrm>
            <a:off x="3810960" y="2810160"/>
            <a:ext cx="150120" cy="155520"/>
          </a:xfrm>
          <a:prstGeom prst="ellipse">
            <a:avLst/>
          </a:prstGeom>
          <a:solidFill>
            <a:schemeClr val="accent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39" name="Google Shape;432;p60"/>
          <p:cNvSpPr/>
          <p:nvPr/>
        </p:nvSpPr>
        <p:spPr>
          <a:xfrm>
            <a:off x="6849000" y="4134960"/>
            <a:ext cx="1824120" cy="57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600" spc="-1" strike="noStrike">
                <a:solidFill>
                  <a:srgbClr val="b3c3ce"/>
                </a:solidFill>
                <a:latin typeface="Chakra Petch"/>
                <a:ea typeface="Chakra Petch"/>
              </a:rPr>
              <a:t>(Similarity)</a:t>
            </a:r>
            <a:endParaRPr b="0" lang="en-US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" dur="indefinite" restart="never" nodeType="tmRoot">
          <p:childTnLst>
            <p:seq>
              <p:cTn id="9" dur="indefinite" nodeType="mainSeq">
                <p:childTnLst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d026e1"/>
                </a:solidFill>
                <a:latin typeface="Orbitron Black"/>
                <a:ea typeface="Orbitron Black"/>
              </a:rPr>
              <a:t>Similarity Matrix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741" name="Google Shape;438;p61"/>
          <p:cNvGraphicFramePr/>
          <p:nvPr/>
        </p:nvGraphicFramePr>
        <p:xfrm>
          <a:off x="1426320" y="1333800"/>
          <a:ext cx="4700520" cy="2742480"/>
        </p:xfrm>
        <a:graphic>
          <a:graphicData uri="http://schemas.openxmlformats.org/drawingml/2006/table">
            <a:tbl>
              <a:tblPr/>
              <a:tblGrid>
                <a:gridCol w="783360"/>
                <a:gridCol w="783360"/>
                <a:gridCol w="783360"/>
                <a:gridCol w="783360"/>
                <a:gridCol w="783360"/>
                <a:gridCol w="783720"/>
              </a:tblGrid>
              <a:tr h="780120">
                <a:tc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2739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f3d3a0"/>
                          </a:solidFill>
                          <a:latin typeface="Chakra Petch"/>
                          <a:ea typeface="Chakra Petch"/>
                        </a:rPr>
                        <a:t>Movie A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2739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a0ebdc"/>
                          </a:solidFill>
                          <a:latin typeface="Chakra Petch"/>
                          <a:ea typeface="Chakra Petch"/>
                        </a:rPr>
                        <a:t>Movie B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2739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63b0fc"/>
                          </a:solidFill>
                          <a:latin typeface="Chakra Petch"/>
                          <a:ea typeface="Chakra Petch"/>
                        </a:rPr>
                        <a:t>Movie C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2739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d026e1"/>
                          </a:solidFill>
                          <a:latin typeface="Chakra Petch"/>
                          <a:ea typeface="Chakra Petch"/>
                        </a:rPr>
                        <a:t>Movie D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63760">
                <a:tc gridSpan="2">
                  <a:txBody>
                    <a:bodyPr lIns="91080" rIns="273960" tIns="91080" bIns="91080" anchor="ctr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f3d3a0"/>
                          </a:solidFill>
                          <a:latin typeface="Chakra Petch"/>
                          <a:ea typeface="Chakra Petch"/>
                        </a:rPr>
                        <a:t>Movie A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anchor="ctr" marL="91080" marR="27396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 hMerge="1">
                  <a:tcPr anchor="t" marL="90000" marR="90000">
                    <a:solidFill>
                      <a:srgbClr val="729fcf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1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0.7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0.1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0.2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63760">
                <a:tc gridSpan="2">
                  <a:txBody>
                    <a:bodyPr lIns="91080" rIns="273960" tIns="91080" bIns="91080" anchor="ctr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a0ebdc"/>
                          </a:solidFill>
                          <a:latin typeface="Chakra Petch"/>
                          <a:ea typeface="Chakra Petch"/>
                        </a:rPr>
                        <a:t>Movie B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anchor="ctr" marL="91080" marR="27396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 hMerge="1">
                  <a:tcPr anchor="t" marL="90000" marR="90000">
                    <a:solidFill>
                      <a:srgbClr val="729fcf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0.7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1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0.3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0.2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63760">
                <a:tc gridSpan="2">
                  <a:txBody>
                    <a:bodyPr lIns="91080" rIns="273960" tIns="91080" bIns="91080" anchor="ctr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63b0fc"/>
                          </a:solidFill>
                          <a:latin typeface="Chakra Petch"/>
                          <a:ea typeface="Chakra Petch"/>
                        </a:rPr>
                        <a:t>Movie C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anchor="ctr" marL="91080" marR="27396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 hMerge="1">
                  <a:tcPr anchor="t" marL="90000" marR="90000">
                    <a:solidFill>
                      <a:srgbClr val="729fcf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0.1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0.3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1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0.9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63760">
                <a:tc gridSpan="2">
                  <a:txBody>
                    <a:bodyPr lIns="91080" rIns="273960" tIns="91080" bIns="91080" anchor="ctr">
                      <a:noAutofit/>
                    </a:bodyPr>
                    <a:p>
                      <a:pPr algn="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200" spc="-1" strike="noStrike">
                          <a:solidFill>
                            <a:srgbClr val="d026e1"/>
                          </a:solidFill>
                          <a:latin typeface="Chakra Petch"/>
                          <a:ea typeface="Chakra Petch"/>
                        </a:rPr>
                        <a:t>Movie D</a:t>
                      </a:r>
                      <a:endParaRPr b="0" lang="en-US" sz="1200" spc="-1" strike="noStrike">
                        <a:latin typeface="Arial"/>
                      </a:endParaRPr>
                    </a:p>
                  </a:txBody>
                  <a:tcPr anchor="ctr" marL="91080" marR="27396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 hMerge="1">
                  <a:tcPr anchor="t" marL="90000" marR="90000">
                    <a:solidFill>
                      <a:srgbClr val="729fcf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0.2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0.2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0.9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2200" spc="-1" strike="noStrike">
                          <a:solidFill>
                            <a:srgbClr val="ffffff"/>
                          </a:solidFill>
                          <a:latin typeface="Chakra Petch"/>
                          <a:ea typeface="Chakra Petch"/>
                        </a:rPr>
                        <a:t>1</a:t>
                      </a:r>
                      <a:endParaRPr b="0" lang="en-US" sz="22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742" name="Google Shape;439;p61"/>
          <p:cNvSpPr/>
          <p:nvPr/>
        </p:nvSpPr>
        <p:spPr>
          <a:xfrm>
            <a:off x="2956320" y="1850760"/>
            <a:ext cx="167760" cy="2218320"/>
          </a:xfrm>
          <a:prstGeom prst="leftBracket">
            <a:avLst>
              <a:gd name="adj" fmla="val 8333"/>
            </a:avLst>
          </a:prstGeom>
          <a:noFill/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43" name="Google Shape;440;p61"/>
          <p:cNvSpPr/>
          <p:nvPr/>
        </p:nvSpPr>
        <p:spPr>
          <a:xfrm>
            <a:off x="6035760" y="1850760"/>
            <a:ext cx="167760" cy="2218320"/>
          </a:xfrm>
          <a:prstGeom prst="rightBracket">
            <a:avLst>
              <a:gd name="adj" fmla="val 8333"/>
            </a:avLst>
          </a:prstGeom>
          <a:noFill/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44" name="Google Shape;441;p61"/>
          <p:cNvSpPr/>
          <p:nvPr/>
        </p:nvSpPr>
        <p:spPr>
          <a:xfrm>
            <a:off x="3821400" y="1870920"/>
            <a:ext cx="705240" cy="572400"/>
          </a:xfrm>
          <a:prstGeom prst="ellipse">
            <a:avLst/>
          </a:prstGeom>
          <a:noFill/>
          <a:ln w="38100">
            <a:solidFill>
              <a:srgbClr val="d026e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45" name="Google Shape;442;p61"/>
          <p:cNvSpPr/>
          <p:nvPr/>
        </p:nvSpPr>
        <p:spPr>
          <a:xfrm>
            <a:off x="3038400" y="2418840"/>
            <a:ext cx="705240" cy="572400"/>
          </a:xfrm>
          <a:prstGeom prst="ellipse">
            <a:avLst/>
          </a:prstGeom>
          <a:noFill/>
          <a:ln w="38100">
            <a:solidFill>
              <a:srgbClr val="d026e1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8" dur="indefinite" restart="never" nodeType="tmRoot">
          <p:childTnLst>
            <p:seq>
              <p:cTn id="39" dur="indefinite" nodeType="mainSeq">
                <p:childTnLst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PlaceHolder 1"/>
          <p:cNvSpPr>
            <a:spLocks noGrp="1"/>
          </p:cNvSpPr>
          <p:nvPr>
            <p:ph type="title"/>
          </p:nvPr>
        </p:nvSpPr>
        <p:spPr>
          <a:xfrm>
            <a:off x="714960" y="507240"/>
            <a:ext cx="7713720" cy="40687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8000" spc="-1" strike="noStrike">
                <a:solidFill>
                  <a:srgbClr val="dd8f89"/>
                </a:solidFill>
                <a:latin typeface="Orbitron Black"/>
                <a:ea typeface="Orbitron Black"/>
              </a:rPr>
              <a:t>Happy Valentine’s Day!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PlaceHolder 1"/>
          <p:cNvSpPr>
            <a:spLocks noGrp="1"/>
          </p:cNvSpPr>
          <p:nvPr>
            <p:ph type="title"/>
          </p:nvPr>
        </p:nvSpPr>
        <p:spPr>
          <a:xfrm>
            <a:off x="297720" y="1807920"/>
            <a:ext cx="8548560" cy="1527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pc="-1" strike="noStrike">
                <a:solidFill>
                  <a:srgbClr val="d026e1"/>
                </a:solidFill>
                <a:latin typeface="Orbitron Black"/>
                <a:ea typeface="Orbitron Black"/>
              </a:rPr>
              <a:t>Looking for the perfect date night movie?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PlaceHolder 1"/>
          <p:cNvSpPr>
            <a:spLocks noGrp="1"/>
          </p:cNvSpPr>
          <p:nvPr>
            <p:ph type="title"/>
          </p:nvPr>
        </p:nvSpPr>
        <p:spPr>
          <a:xfrm>
            <a:off x="297720" y="1503000"/>
            <a:ext cx="8548560" cy="1527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800" spc="-1" strike="noStrike">
                <a:solidFill>
                  <a:srgbClr val="d026e1"/>
                </a:solidFill>
                <a:latin typeface="Orbitron Black"/>
                <a:ea typeface="Orbitron Black"/>
              </a:rPr>
              <a:t>Tired of Googling ratings and genre?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0" name="PlaceHolder 2"/>
          <p:cNvSpPr>
            <a:spLocks noGrp="1"/>
          </p:cNvSpPr>
          <p:nvPr>
            <p:ph type="subTitle"/>
          </p:nvPr>
        </p:nvSpPr>
        <p:spPr>
          <a:xfrm>
            <a:off x="1851120" y="3115080"/>
            <a:ext cx="5441760" cy="6850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800" spc="-1" strike="noStrike">
                <a:solidFill>
                  <a:srgbClr val="ffffff"/>
                </a:solidFill>
                <a:latin typeface="Chakra Petch"/>
                <a:ea typeface="Chakra Petch"/>
              </a:rPr>
              <a:t>We got you covered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1" name="PlaceHolder 3"/>
          <p:cNvSpPr>
            <a:spLocks noGrp="1"/>
          </p:cNvSpPr>
          <p:nvPr>
            <p:ph type="subTitle"/>
          </p:nvPr>
        </p:nvSpPr>
        <p:spPr>
          <a:xfrm>
            <a:off x="1027800" y="4124880"/>
            <a:ext cx="7088040" cy="6850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600" spc="-1" strike="noStrike">
                <a:solidFill>
                  <a:srgbClr val="ffffff"/>
                </a:solidFill>
                <a:latin typeface="Chakra Petch"/>
                <a:ea typeface="Chakra Petch"/>
              </a:rPr>
              <a:t>Whether they like horror, romance, action, or something based off of another movie, you can find ‘the one’ using your very own movie recommendation system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PlaceHolder 1"/>
          <p:cNvSpPr>
            <a:spLocks noGrp="1"/>
          </p:cNvSpPr>
          <p:nvPr>
            <p:ph type="title"/>
          </p:nvPr>
        </p:nvSpPr>
        <p:spPr>
          <a:xfrm>
            <a:off x="817920" y="1913040"/>
            <a:ext cx="4359600" cy="907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" sz="6000" spc="-1" strike="noStrike">
                <a:solidFill>
                  <a:srgbClr val="d026e1"/>
                </a:solidFill>
                <a:latin typeface="Orbitron Black"/>
                <a:ea typeface="Orbitron Black"/>
              </a:rPr>
              <a:t>TF-IDF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3" name="PlaceHolder 2"/>
          <p:cNvSpPr>
            <a:spLocks noGrp="1"/>
          </p:cNvSpPr>
          <p:nvPr>
            <p:ph type="subTitle"/>
          </p:nvPr>
        </p:nvSpPr>
        <p:spPr>
          <a:xfrm>
            <a:off x="817920" y="2820960"/>
            <a:ext cx="3789720" cy="506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ffffff"/>
                </a:solidFill>
                <a:latin typeface="Chakra Petch"/>
                <a:ea typeface="Chakra Petch"/>
              </a:rPr>
              <a:t>Term frequency,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rgbClr val="ffffff"/>
                </a:solidFill>
                <a:latin typeface="Chakra Petch"/>
                <a:ea typeface="Chakra Petch"/>
              </a:rPr>
              <a:t>	</a:t>
            </a:r>
            <a:r>
              <a:rPr b="0" lang="en" sz="1800" spc="-1" strike="noStrike">
                <a:solidFill>
                  <a:srgbClr val="ffffff"/>
                </a:solidFill>
                <a:latin typeface="Chakra Petch"/>
                <a:ea typeface="Chakra Petch"/>
              </a:rPr>
              <a:t>Inverse document frequency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1704" name="Google Shape;357;p50"/>
          <p:cNvGrpSpPr/>
          <p:nvPr/>
        </p:nvGrpSpPr>
        <p:grpSpPr>
          <a:xfrm>
            <a:off x="3979080" y="487440"/>
            <a:ext cx="3576960" cy="1938960"/>
            <a:chOff x="3979080" y="487440"/>
            <a:chExt cx="3576960" cy="1938960"/>
          </a:xfrm>
        </p:grpSpPr>
        <p:sp>
          <p:nvSpPr>
            <p:cNvPr id="1705" name="Google Shape;358;p50"/>
            <p:cNvSpPr/>
            <p:nvPr/>
          </p:nvSpPr>
          <p:spPr>
            <a:xfrm rot="20952000">
              <a:off x="4051800" y="733320"/>
              <a:ext cx="2726640" cy="1035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ctr">
                <a:lnSpc>
                  <a:spcPct val="100000"/>
                </a:lnSpc>
                <a:buNone/>
                <a:tabLst>
                  <a:tab algn="l" pos="0"/>
                </a:tabLst>
              </a:pPr>
              <a:r>
                <a:rPr b="1" lang="en" sz="1400" spc="-1" strike="noStrike">
                  <a:solidFill>
                    <a:srgbClr val="ff6b65"/>
                  </a:solidFill>
                  <a:latin typeface="Courier New"/>
                  <a:ea typeface="Courier New"/>
                </a:rPr>
                <a:t>This woman learned TF-IDF and then found love in the metaverse, apparently.</a:t>
              </a:r>
              <a:endParaRPr b="0" lang="en-US" sz="1400" spc="-1" strike="noStrike">
                <a:latin typeface="Arial"/>
              </a:endParaRPr>
            </a:p>
          </p:txBody>
        </p:sp>
        <p:sp>
          <p:nvSpPr>
            <p:cNvPr id="1706" name="Google Shape;359;p50"/>
            <p:cNvSpPr/>
            <p:nvPr/>
          </p:nvSpPr>
          <p:spPr>
            <a:xfrm rot="21193200">
              <a:off x="6393960" y="1405440"/>
              <a:ext cx="1109160" cy="958680"/>
            </a:xfrm>
            <a:custGeom>
              <a:avLst/>
              <a:gdLst/>
              <a:ahLst/>
              <a:rect l="l" t="t" r="r" b="b"/>
              <a:pathLst>
                <a:path w="44382" h="38364">
                  <a:moveTo>
                    <a:pt x="0" y="0"/>
                  </a:moveTo>
                  <a:cubicBezTo>
                    <a:pt x="19555" y="0"/>
                    <a:pt x="44382" y="18809"/>
                    <a:pt x="44382" y="38364"/>
                  </a:cubicBezTo>
                </a:path>
              </a:pathLst>
            </a:custGeom>
            <a:noFill/>
            <a:ln w="38100">
              <a:solidFill>
                <a:srgbClr val="ff6b65"/>
              </a:solidFill>
              <a:round/>
              <a:tailEnd len="med" type="stealth" w="med"/>
            </a:ln>
            <a:effectLst>
              <a:outerShdw algn="bl" blurRad="157320" dir="5400000" dist="19080" rotWithShape="0">
                <a:srgbClr val="000000">
                  <a:alpha val="5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600"/>
                                        <p:tgtEl>
                                          <p:spTgt spid="1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07" name="Google Shape;364;p51"/>
          <p:cNvGraphicFramePr/>
          <p:nvPr/>
        </p:nvGraphicFramePr>
        <p:xfrm>
          <a:off x="952560" y="1428840"/>
          <a:ext cx="7238520" cy="1523520"/>
        </p:xfrm>
        <a:graphic>
          <a:graphicData uri="http://schemas.openxmlformats.org/drawingml/2006/table">
            <a:tbl>
              <a:tblPr/>
              <a:tblGrid>
                <a:gridCol w="2412720"/>
                <a:gridCol w="2412720"/>
                <a:gridCol w="2413080"/>
              </a:tblGrid>
              <a:tr h="438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Movie Description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dd8f89"/>
                    </a:solidFill>
                  </a:tcPr>
                </a:tc>
                <a:tc>
                  <a:tcPr anchor="t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bf28a3"/>
                    </a:solidFill>
                  </a:tcPr>
                </a:tc>
                <a:tc>
                  <a:tcPr anchor="t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00c3b1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beautiful love story between a cat and a dog.”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Two cute forest deer fall in love.”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brutal murder goes unsolved for a decade.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08" name="Google Shape;369;p52"/>
          <p:cNvGraphicFramePr/>
          <p:nvPr/>
        </p:nvGraphicFramePr>
        <p:xfrm>
          <a:off x="952560" y="1428840"/>
          <a:ext cx="7238520" cy="1523520"/>
        </p:xfrm>
        <a:graphic>
          <a:graphicData uri="http://schemas.openxmlformats.org/drawingml/2006/table">
            <a:tbl>
              <a:tblPr/>
              <a:tblGrid>
                <a:gridCol w="2412720"/>
                <a:gridCol w="2412720"/>
                <a:gridCol w="2413080"/>
              </a:tblGrid>
              <a:tr h="438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Movie Description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dd8f89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love”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bf28a3"/>
                    </a:solidFill>
                  </a:tcPr>
                </a:tc>
                <a:tc>
                  <a:tcPr anchor="t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00c3b1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beautiful love story between a cat and a dog.”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Two cute forest deer fall in love.”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brutal murder goes unsolved for a decade.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09" name="Google Shape;374;p53"/>
          <p:cNvGraphicFramePr/>
          <p:nvPr/>
        </p:nvGraphicFramePr>
        <p:xfrm>
          <a:off x="952560" y="1428840"/>
          <a:ext cx="7238520" cy="1523520"/>
        </p:xfrm>
        <a:graphic>
          <a:graphicData uri="http://schemas.openxmlformats.org/drawingml/2006/table">
            <a:tbl>
              <a:tblPr/>
              <a:tblGrid>
                <a:gridCol w="2412720"/>
                <a:gridCol w="2412720"/>
                <a:gridCol w="2413080"/>
              </a:tblGrid>
              <a:tr h="438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Movie Description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dd8f89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love”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bf28a3"/>
                    </a:solidFill>
                  </a:tcPr>
                </a:tc>
                <a:tc>
                  <a:tcPr anchor="t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00c3b1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beautiful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story between a cat and a dog.”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Two cute forest deer fall in love.”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brutal murder goes unsolved for a decade.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10" name="Google Shape;379;p54"/>
          <p:cNvGraphicFramePr/>
          <p:nvPr/>
        </p:nvGraphicFramePr>
        <p:xfrm>
          <a:off x="952560" y="1428840"/>
          <a:ext cx="7238520" cy="1523520"/>
        </p:xfrm>
        <a:graphic>
          <a:graphicData uri="http://schemas.openxmlformats.org/drawingml/2006/table">
            <a:tbl>
              <a:tblPr/>
              <a:tblGrid>
                <a:gridCol w="2412720"/>
                <a:gridCol w="2412720"/>
                <a:gridCol w="2413080"/>
              </a:tblGrid>
              <a:tr h="4384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Movie Description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dd8f89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1" lang="en" sz="18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love”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bf28a3"/>
                    </a:solidFill>
                  </a:tcPr>
                </a:tc>
                <a:tc>
                  <a:tcPr anchor="t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00c3b1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beautiful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 story between a cat and a dog.”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Two cute forest deer fall in </a:t>
                      </a:r>
                      <a:r>
                        <a:rPr b="1" lang="en" sz="1400" spc="-1" strike="noStrike">
                          <a:solidFill>
                            <a:srgbClr val="bf28a3"/>
                          </a:solidFill>
                          <a:latin typeface="Arial"/>
                          <a:ea typeface="Arial"/>
                        </a:rPr>
                        <a:t>love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.”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2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  <a:tr h="5821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“</a:t>
                      </a:r>
                      <a:r>
                        <a:rPr b="0" lang="en" sz="1400" spc="-1" strike="noStrike">
                          <a:solidFill>
                            <a:srgbClr val="010d26"/>
                          </a:solidFill>
                          <a:latin typeface="Arial"/>
                          <a:ea typeface="Arial"/>
                        </a:rPr>
                        <a:t>A brutal murder goes unsolved for a decade.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dd8f89"/>
                      </a:solidFill>
                    </a:lnL>
                    <a:lnR w="9360">
                      <a:solidFill>
                        <a:srgbClr val="bf28a3"/>
                      </a:solidFill>
                    </a:lnR>
                    <a:lnT w="9360">
                      <a:solidFill>
                        <a:srgbClr val="dd8f89"/>
                      </a:solidFill>
                    </a:lnT>
                    <a:lnB w="9360">
                      <a:solidFill>
                        <a:srgbClr val="dd8f89"/>
                      </a:solidFill>
                    </a:lnB>
                    <a:solidFill>
                      <a:srgbClr val="f3d3a0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bf28a3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bf28a3"/>
                      </a:solidFill>
                    </a:lnT>
                    <a:lnB w="9360">
                      <a:solidFill>
                        <a:srgbClr val="bf28a3"/>
                      </a:solidFill>
                    </a:lnB>
                    <a:solidFill>
                      <a:srgbClr val="d026e1"/>
                    </a:solidFill>
                  </a:tcPr>
                </a:tc>
                <a:tc>
                  <a:tcPr anchor="ctr" marL="91080" marR="91080">
                    <a:lnL w="9360">
                      <a:solidFill>
                        <a:srgbClr val="00c3b1"/>
                      </a:solidFill>
                    </a:lnL>
                    <a:lnR w="9360">
                      <a:solidFill>
                        <a:srgbClr val="00c3b1"/>
                      </a:solidFill>
                    </a:lnR>
                    <a:lnT w="9360">
                      <a:solidFill>
                        <a:srgbClr val="00c3b1"/>
                      </a:solidFill>
                    </a:lnT>
                    <a:lnB w="9360">
                      <a:solidFill>
                        <a:srgbClr val="00c3b1"/>
                      </a:solidFill>
                    </a:lnB>
                    <a:solidFill>
                      <a:srgbClr val="a0ebd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LibreOffice/7.2.6.2$Linux_X86_64 LibreOffice_project/20$Build-2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2022-05-06T20:31:42Z</dcterms:modified>
  <cp:revision>1</cp:revision>
  <dc:subject/>
  <dc:title/>
</cp:coreProperties>
</file>